
<file path=[Content_Types].xml><?xml version="1.0" encoding="utf-8"?>
<Types xmlns="http://schemas.openxmlformats.org/package/2006/content-types">
  <Default Extension="xml" ContentType="application/xml"/>
  <Default Extension="png" ContentType="image/png"/>
  <Default Extension="jpeg" ContentType="image/jpeg"/>
  <Default Extension="JPG" ContentType="image/.jpg"/>
  <Default Extension="emf" ContentType="image/x-emf"/>
  <Default Extension="tiff" ContentType="image/tiff"/>
  <Default Extension="rels" ContentType="application/vnd.openxmlformats-package.relationships+xml"/>
  <Override PartName="/customXml/itemProps369.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media/image15.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7.xml" ContentType="application/vnd.openxmlformats-officedocument.presentationml.tags+xml"/>
  <Override PartName="/ppt/tags/tag370.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666" r:id="rId3"/>
    <p:sldId id="2726" r:id="rId5"/>
    <p:sldId id="2727" r:id="rId6"/>
    <p:sldId id="2728" r:id="rId7"/>
    <p:sldId id="2729" r:id="rId8"/>
    <p:sldId id="2730" r:id="rId9"/>
    <p:sldId id="2731" r:id="rId10"/>
    <p:sldId id="2732" r:id="rId11"/>
    <p:sldId id="2733" r:id="rId12"/>
    <p:sldId id="2734" r:id="rId13"/>
    <p:sldId id="2735" r:id="rId14"/>
    <p:sldId id="2736" r:id="rId15"/>
    <p:sldId id="2737" r:id="rId16"/>
    <p:sldId id="2738" r:id="rId17"/>
    <p:sldId id="2739" r:id="rId18"/>
    <p:sldId id="2740" r:id="rId19"/>
    <p:sldId id="2741" r:id="rId20"/>
    <p:sldId id="2742" r:id="rId21"/>
    <p:sldId id="2743" r:id="rId22"/>
    <p:sldId id="2744" r:id="rId23"/>
    <p:sldId id="2745" r:id="rId24"/>
    <p:sldId id="2746" r:id="rId25"/>
    <p:sldId id="2747" r:id="rId26"/>
    <p:sldId id="2748" r:id="rId27"/>
    <p:sldId id="2749" r:id="rId28"/>
    <p:sldId id="2750" r:id="rId29"/>
    <p:sldId id="2751" r:id="rId30"/>
    <p:sldId id="2752" r:id="rId31"/>
    <p:sldId id="2753" r:id="rId32"/>
    <p:sldId id="2754" r:id="rId33"/>
    <p:sldId id="2755" r:id="rId34"/>
    <p:sldId id="2756" r:id="rId35"/>
    <p:sldId id="2757" r:id="rId36"/>
    <p:sldId id="2758" r:id="rId37"/>
    <p:sldId id="2759" r:id="rId38"/>
    <p:sldId id="2760" r:id="rId39"/>
    <p:sldId id="2761" r:id="rId40"/>
    <p:sldId id="2762" r:id="rId41"/>
    <p:sldId id="2763" r:id="rId42"/>
    <p:sldId id="2764" r:id="rId43"/>
    <p:sldId id="2765" r:id="rId44"/>
    <p:sldId id="2766" r:id="rId45"/>
    <p:sldId id="2767" r:id="rId46"/>
    <p:sldId id="2768" r:id="rId47"/>
    <p:sldId id="2769" r:id="rId48"/>
    <p:sldId id="2770" r:id="rId49"/>
    <p:sldId id="2771" r:id="rId50"/>
    <p:sldId id="2772" r:id="rId51"/>
    <p:sldId id="2773" r:id="rId52"/>
    <p:sldId id="2785" r:id="rId53"/>
    <p:sldId id="2775" r:id="rId54"/>
    <p:sldId id="2776" r:id="rId55"/>
    <p:sldId id="2777" r:id="rId56"/>
    <p:sldId id="2786" r:id="rId57"/>
    <p:sldId id="2779" r:id="rId58"/>
    <p:sldId id="2780" r:id="rId59"/>
    <p:sldId id="2781" r:id="rId60"/>
    <p:sldId id="2782" r:id="rId61"/>
    <p:sldId id="2783" r:id="rId62"/>
    <p:sldId id="2665" r:id="rId63"/>
  </p:sldIdLst>
  <p:sldSz cx="24384000" cy="13716000"/>
  <p:notesSz cx="6858000" cy="9144000"/>
  <p:custDataLst>
    <p:tags r:id="rId70"/>
  </p:custDataLst>
  <p:defaultTex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ctr" defTabSz="821690" rtl="0" fontAlgn="auto" latinLnBrk="0" hangingPunct="0">
      <a:lnSpc>
        <a:spcPct val="100000"/>
      </a:lnSpc>
      <a:spcBef>
        <a:spcPts val="0"/>
      </a:spcBef>
      <a:spcAft>
        <a:spcPts val="0"/>
      </a:spcAft>
      <a:buClrTx/>
      <a:buSzTx/>
      <a:buFontTx/>
      <a:buNone/>
      <a:defRPr kumimoji="0" sz="32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1pPr>
    <a:lvl2pPr marL="0" marR="0" indent="228600" algn="ctr" defTabSz="821690" rtl="0" fontAlgn="auto" latinLnBrk="0" hangingPunct="0">
      <a:lnSpc>
        <a:spcPct val="100000"/>
      </a:lnSpc>
      <a:spcBef>
        <a:spcPts val="0"/>
      </a:spcBef>
      <a:spcAft>
        <a:spcPts val="0"/>
      </a:spcAft>
      <a:buClrTx/>
      <a:buSzTx/>
      <a:buFontTx/>
      <a:buNone/>
      <a:defRPr kumimoji="0" sz="32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2pPr>
    <a:lvl3pPr marL="0" marR="0" indent="457200" algn="ctr" defTabSz="821690" rtl="0" fontAlgn="auto" latinLnBrk="0" hangingPunct="0">
      <a:lnSpc>
        <a:spcPct val="100000"/>
      </a:lnSpc>
      <a:spcBef>
        <a:spcPts val="0"/>
      </a:spcBef>
      <a:spcAft>
        <a:spcPts val="0"/>
      </a:spcAft>
      <a:buClrTx/>
      <a:buSzTx/>
      <a:buFontTx/>
      <a:buNone/>
      <a:defRPr kumimoji="0" sz="32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3pPr>
    <a:lvl4pPr marL="0" marR="0" indent="685800" algn="ctr" defTabSz="821690" rtl="0" fontAlgn="auto" latinLnBrk="0" hangingPunct="0">
      <a:lnSpc>
        <a:spcPct val="100000"/>
      </a:lnSpc>
      <a:spcBef>
        <a:spcPts val="0"/>
      </a:spcBef>
      <a:spcAft>
        <a:spcPts val="0"/>
      </a:spcAft>
      <a:buClrTx/>
      <a:buSzTx/>
      <a:buFontTx/>
      <a:buNone/>
      <a:defRPr kumimoji="0" sz="32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4pPr>
    <a:lvl5pPr marL="0" marR="0" indent="914400" algn="ctr" defTabSz="821690" rtl="0" fontAlgn="auto" latinLnBrk="0" hangingPunct="0">
      <a:lnSpc>
        <a:spcPct val="100000"/>
      </a:lnSpc>
      <a:spcBef>
        <a:spcPts val="0"/>
      </a:spcBef>
      <a:spcAft>
        <a:spcPts val="0"/>
      </a:spcAft>
      <a:buClrTx/>
      <a:buSzTx/>
      <a:buFontTx/>
      <a:buNone/>
      <a:defRPr kumimoji="0" sz="32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5pPr>
    <a:lvl6pPr marL="0" marR="0" indent="1143000" algn="ctr" defTabSz="821690" rtl="0" fontAlgn="auto" latinLnBrk="0" hangingPunct="0">
      <a:lnSpc>
        <a:spcPct val="100000"/>
      </a:lnSpc>
      <a:spcBef>
        <a:spcPts val="0"/>
      </a:spcBef>
      <a:spcAft>
        <a:spcPts val="0"/>
      </a:spcAft>
      <a:buClrTx/>
      <a:buSzTx/>
      <a:buFontTx/>
      <a:buNone/>
      <a:defRPr kumimoji="0" sz="32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6pPr>
    <a:lvl7pPr marL="0" marR="0" indent="1371600" algn="ctr" defTabSz="821690" rtl="0" fontAlgn="auto" latinLnBrk="0" hangingPunct="0">
      <a:lnSpc>
        <a:spcPct val="100000"/>
      </a:lnSpc>
      <a:spcBef>
        <a:spcPts val="0"/>
      </a:spcBef>
      <a:spcAft>
        <a:spcPts val="0"/>
      </a:spcAft>
      <a:buClrTx/>
      <a:buSzTx/>
      <a:buFontTx/>
      <a:buNone/>
      <a:defRPr kumimoji="0" sz="32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7pPr>
    <a:lvl8pPr marL="0" marR="0" indent="1600200" algn="ctr" defTabSz="821690" rtl="0" fontAlgn="auto" latinLnBrk="0" hangingPunct="0">
      <a:lnSpc>
        <a:spcPct val="100000"/>
      </a:lnSpc>
      <a:spcBef>
        <a:spcPts val="0"/>
      </a:spcBef>
      <a:spcAft>
        <a:spcPts val="0"/>
      </a:spcAft>
      <a:buClrTx/>
      <a:buSzTx/>
      <a:buFontTx/>
      <a:buNone/>
      <a:defRPr kumimoji="0" sz="32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8pPr>
    <a:lvl9pPr marL="0" marR="0" indent="1828800" algn="ctr" defTabSz="821690" rtl="0" fontAlgn="auto" latinLnBrk="0" hangingPunct="0">
      <a:lnSpc>
        <a:spcPct val="100000"/>
      </a:lnSpc>
      <a:spcBef>
        <a:spcPts val="0"/>
      </a:spcBef>
      <a:spcAft>
        <a:spcPts val="0"/>
      </a:spcAft>
      <a:buClrTx/>
      <a:buSzTx/>
      <a:buFontTx/>
      <a:buNone/>
      <a:defRPr kumimoji="0" sz="32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9pPr>
  </p:defaultTextStyle>
  <p:extLst>
    <p:ext uri="{EFAFB233-063F-42B5-8137-9DF3F51BA10A}">
      <p15:sldGuideLst xmlns:p15="http://schemas.microsoft.com/office/powerpoint/2012/main">
        <p15:guide id="1" orient="horz" pos="4352" userDrawn="1">
          <p15:clr>
            <a:srgbClr val="A4A3A4"/>
          </p15:clr>
        </p15:guide>
        <p15:guide id="2" pos="768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ove.zhu@fit2cloud.com" initials="d"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35353"/>
    <a:srgbClr val="625D5C"/>
    <a:srgbClr val="CC4D4C"/>
    <a:srgbClr val="3366FE"/>
    <a:srgbClr val="0F6FC6"/>
    <a:srgbClr val="2C89CE"/>
    <a:srgbClr val="D3D7DB"/>
    <a:srgbClr val="0A7BE0"/>
    <a:srgbClr val="60B0F8"/>
    <a:srgbClr val="80B7C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345"/>
    <p:restoredTop sz="82041"/>
  </p:normalViewPr>
  <p:slideViewPr>
    <p:cSldViewPr snapToGrid="0" snapToObjects="1" showGuides="1">
      <p:cViewPr varScale="1">
        <p:scale>
          <a:sx n="52" d="100"/>
          <a:sy n="52" d="100"/>
        </p:scale>
        <p:origin x="1776" y="192"/>
      </p:cViewPr>
      <p:guideLst>
        <p:guide orient="horz" pos="4352"/>
        <p:guide pos="76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0" Type="http://schemas.openxmlformats.org/officeDocument/2006/relationships/tags" Target="tags/tag370.xml"/><Relationship Id="rId7" Type="http://schemas.openxmlformats.org/officeDocument/2006/relationships/slide" Target="slides/slide4.xml"/><Relationship Id="rId69" Type="http://schemas.openxmlformats.org/officeDocument/2006/relationships/customXml" Target="../customXml/item1.xml"/><Relationship Id="rId68" Type="http://schemas.openxmlformats.org/officeDocument/2006/relationships/customXmlProps" Target="../customXml/itemProps369.xml"/><Relationship Id="rId67" Type="http://schemas.openxmlformats.org/officeDocument/2006/relationships/commentAuthors" Target="commentAuthors.xml"/><Relationship Id="rId66" Type="http://schemas.openxmlformats.org/officeDocument/2006/relationships/tableStyles" Target="tableStyles.xml"/><Relationship Id="rId65" Type="http://schemas.openxmlformats.org/officeDocument/2006/relationships/viewProps" Target="viewProps.xml"/><Relationship Id="rId64" Type="http://schemas.openxmlformats.org/officeDocument/2006/relationships/presProps" Target="presProps.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6" name="Shape 146"/>
          <p:cNvSpPr>
            <a:spLocks noGrp="1" noRot="1" noChangeAspect="1"/>
          </p:cNvSpPr>
          <p:nvPr>
            <p:ph type="sldImg"/>
          </p:nvPr>
        </p:nvSpPr>
        <p:spPr>
          <a:xfrm>
            <a:off x="1143000" y="685800"/>
            <a:ext cx="4572000" cy="3429000"/>
          </a:xfrm>
          <a:prstGeom prst="rect">
            <a:avLst/>
          </a:prstGeom>
        </p:spPr>
        <p:txBody>
          <a:bodyPr/>
          <a:lstStyle/>
          <a:p/>
        </p:txBody>
      </p:sp>
      <p:sp>
        <p:nvSpPr>
          <p:cNvPr id="147" name="Shape 147"/>
          <p:cNvSpPr>
            <a:spLocks noGrp="1"/>
          </p:cNvSpPr>
          <p:nvPr>
            <p:ph type="body" sz="quarter" idx="1"/>
          </p:nvPr>
        </p:nvSpPr>
        <p:spPr>
          <a:xfrm>
            <a:off x="914400" y="4343400"/>
            <a:ext cx="5029200" cy="4114800"/>
          </a:xfrm>
          <a:prstGeom prst="rect">
            <a:avLst/>
          </a:prstGeom>
        </p:spPr>
        <p:txBody>
          <a:bodyPr/>
          <a:lstStyle/>
          <a:p/>
        </p:txBody>
      </p:sp>
    </p:spTree>
  </p:cSld>
  <p:clrMap bg1="lt1" tx1="dk1" bg2="lt2" tx2="dk2" accent1="accent1" accent2="accent2" accent3="accent3" accent4="accent4" accent5="accent5" accent6="accent6" hlink="hlink" folHlink="folHlink"/>
  <p:notesStyle>
    <a:lvl1pPr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1pPr>
    <a:lvl2pPr indent="2286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2pPr>
    <a:lvl3pPr indent="4572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3pPr>
    <a:lvl4pPr indent="6858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4pPr>
    <a:lvl5pPr indent="9144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5pPr>
    <a:lvl6pPr indent="11430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6pPr>
    <a:lvl7pPr indent="13716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7pPr>
    <a:lvl8pPr indent="16002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8pPr>
    <a:lvl9pPr indent="18288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0" marR="0" lvl="0" indent="0" defTabSz="457200" eaLnBrk="1" fontAlgn="auto" latinLnBrk="0" hangingPunct="1">
              <a:lnSpc>
                <a:spcPct val="118000"/>
              </a:lnSpc>
              <a:spcBef>
                <a:spcPts val="0"/>
              </a:spcBef>
              <a:spcAft>
                <a:spcPts val="0"/>
              </a:spcAft>
              <a:buClrTx/>
              <a:buSzTx/>
              <a:buFontTx/>
              <a:buNone/>
              <a:defRPr/>
            </a:pPr>
            <a:endParaRPr kumimoji="1" lang="en-US" altLang="zh-CN"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992A23D-2E84-40F3-83EC-A04ED12AC247}"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992A23D-2E84-40F3-83EC-A04ED12AC247}"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992A23D-2E84-40F3-83EC-A04ED12AC247}"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992A23D-2E84-40F3-83EC-A04ED12AC247}"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992A23D-2E84-40F3-83EC-A04ED12AC247}"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992A23D-2E84-40F3-83EC-A04ED12AC247}"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992A23D-2E84-40F3-83EC-A04ED12AC247}"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992A23D-2E84-40F3-83EC-A04ED12AC247}"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992A23D-2E84-40F3-83EC-A04ED12AC247}"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992A23D-2E84-40F3-83EC-A04ED12AC247}"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992A23D-2E84-40F3-83EC-A04ED12AC247}"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992A23D-2E84-40F3-83EC-A04ED12AC247}"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992A23D-2E84-40F3-83EC-A04ED12AC247}"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992A23D-2E84-40F3-83EC-A04ED12AC247}"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992A23D-2E84-40F3-83EC-A04ED12AC247}"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992A23D-2E84-40F3-83EC-A04ED12AC247}"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992A23D-2E84-40F3-83EC-A04ED12AC247}"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992A23D-2E84-40F3-83EC-A04ED12AC247}" type="slidenum">
              <a:rPr lang="zh-CN" altLang="en-US" smtClean="0"/>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992A23D-2E84-40F3-83EC-A04ED12AC247}" type="slidenum">
              <a:rPr lang="zh-CN" altLang="en-US" smtClean="0"/>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992A23D-2E84-40F3-83EC-A04ED12AC247}" type="slidenum">
              <a:rPr lang="zh-CN" altLang="en-US" smtClean="0"/>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992A23D-2E84-40F3-83EC-A04ED12AC247}" type="slidenum">
              <a:rPr lang="zh-CN" altLang="en-US" smtClean="0"/>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992A23D-2E84-40F3-83EC-A04ED12AC247}" type="slidenum">
              <a:rPr lang="zh-CN" altLang="en-US" smtClean="0"/>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992A23D-2E84-40F3-83EC-A04ED12AC247}" type="slidenum">
              <a:rPr lang="zh-CN" altLang="en-US" smtClean="0"/>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992A23D-2E84-40F3-83EC-A04ED12AC247}" type="slidenum">
              <a:rPr lang="zh-CN" altLang="en-US" smtClean="0"/>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992A23D-2E84-40F3-83EC-A04ED12AC247}" type="slidenum">
              <a:rPr lang="zh-CN" altLang="en-US" smtClean="0"/>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992A23D-2E84-40F3-83EC-A04ED12AC247}" type="slidenum">
              <a:rPr lang="zh-CN" altLang="en-US" smtClean="0"/>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992A23D-2E84-40F3-83EC-A04ED12AC247}"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992A23D-2E84-40F3-83EC-A04ED12AC247}" type="slidenum">
              <a:rPr lang="zh-CN" altLang="en-US" smtClean="0"/>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992A23D-2E84-40F3-83EC-A04ED12AC247}" type="slidenum">
              <a:rPr lang="zh-CN" altLang="en-US" smtClean="0"/>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992A23D-2E84-40F3-83EC-A04ED12AC247}" type="slidenum">
              <a:rPr lang="zh-CN" altLang="en-US" smtClean="0"/>
            </a:fld>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992A23D-2E84-40F3-83EC-A04ED12AC247}" type="slidenum">
              <a:rPr lang="zh-CN" altLang="en-US" smtClean="0"/>
            </a:fld>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992A23D-2E84-40F3-83EC-A04ED12AC247}" type="slidenum">
              <a:rPr lang="zh-CN" altLang="en-US" smtClean="0"/>
            </a:fld>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992A23D-2E84-40F3-83EC-A04ED12AC247}" type="slidenum">
              <a:rPr lang="zh-CN" altLang="en-US" smtClean="0"/>
            </a:fld>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992A23D-2E84-40F3-83EC-A04ED12AC247}" type="slidenum">
              <a:rPr lang="zh-CN" altLang="en-US" smtClean="0"/>
            </a:fld>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992A23D-2E84-40F3-83EC-A04ED12AC247}" type="slidenum">
              <a:rPr lang="zh-CN" altLang="en-US" smtClean="0"/>
            </a:fld>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992A23D-2E84-40F3-83EC-A04ED12AC247}"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992A23D-2E84-40F3-83EC-A04ED12AC247}"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4" Type="http://schemas.openxmlformats.org/officeDocument/2006/relationships/image" Target="../media/image6.jpeg"/><Relationship Id="rId3" Type="http://schemas.openxmlformats.org/officeDocument/2006/relationships/image" Target="../media/image4.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4" Type="http://schemas.openxmlformats.org/officeDocument/2006/relationships/image" Target="../media/image6.jpeg"/><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标题">
    <p:spTree>
      <p:nvGrpSpPr>
        <p:cNvPr id="1" name=""/>
        <p:cNvGrpSpPr/>
        <p:nvPr/>
      </p:nvGrpSpPr>
      <p:grpSpPr>
        <a:xfrm>
          <a:off x="0" y="0"/>
          <a:ext cx="0" cy="0"/>
          <a:chOff x="0" y="0"/>
          <a:chExt cx="0" cy="0"/>
        </a:xfrm>
      </p:grpSpPr>
      <p:sp>
        <p:nvSpPr>
          <p:cNvPr id="11" name="作者和日期"/>
          <p:cNvSpPr txBox="1">
            <a:spLocks noGrp="1"/>
          </p:cNvSpPr>
          <p:nvPr>
            <p:ph type="body" sz="quarter" idx="21" hasCustomPrompt="1"/>
          </p:nvPr>
        </p:nvSpPr>
        <p:spPr>
          <a:xfrm>
            <a:off x="1201340" y="11859862"/>
            <a:ext cx="21971003" cy="636979"/>
          </a:xfrm>
          <a:prstGeom prst="rect">
            <a:avLst/>
          </a:prstGeom>
        </p:spPr>
        <p:txBody>
          <a:bodyPr lIns="45719" tIns="45719" rIns="45719" bIns="45719"/>
          <a:lstStyle>
            <a:lvl1pPr marL="0" indent="0" defTabSz="701675">
              <a:lnSpc>
                <a:spcPct val="100000"/>
              </a:lnSpc>
              <a:spcBef>
                <a:spcPts val="0"/>
              </a:spcBef>
              <a:buSzTx/>
              <a:buNone/>
              <a:defRPr sz="3060" b="1"/>
            </a:lvl1pPr>
          </a:lstStyle>
          <a:p>
            <a:r>
              <a:t>作者和日期</a:t>
            </a:r>
          </a:p>
        </p:txBody>
      </p:sp>
      <p:sp>
        <p:nvSpPr>
          <p:cNvPr id="12" name="演示文稿标题"/>
          <p:cNvSpPr txBox="1">
            <a:spLocks noGrp="1"/>
          </p:cNvSpPr>
          <p:nvPr>
            <p:ph type="title" hasCustomPrompt="1"/>
          </p:nvPr>
        </p:nvSpPr>
        <p:spPr>
          <a:xfrm>
            <a:off x="1206496" y="2574991"/>
            <a:ext cx="21971004" cy="4648201"/>
          </a:xfrm>
          <a:prstGeom prst="rect">
            <a:avLst/>
          </a:prstGeom>
        </p:spPr>
        <p:txBody>
          <a:bodyPr anchor="b"/>
          <a:lstStyle>
            <a:lvl1pPr>
              <a:defRPr sz="11600" spc="-232"/>
            </a:lvl1pPr>
          </a:lstStyle>
          <a:p>
            <a:r>
              <a:t>演示文稿标题</a:t>
            </a:r>
          </a:p>
        </p:txBody>
      </p:sp>
      <p:sp>
        <p:nvSpPr>
          <p:cNvPr id="13" name="正文级别 1…"/>
          <p:cNvSpPr txBox="1">
            <a:spLocks noGrp="1"/>
          </p:cNvSpPr>
          <p:nvPr>
            <p:ph type="body" sz="quarter" idx="1" hasCustomPrompt="1"/>
          </p:nvPr>
        </p:nvSpPr>
        <p:spPr>
          <a:xfrm>
            <a:off x="1201342" y="7223190"/>
            <a:ext cx="21971001" cy="1905001"/>
          </a:xfrm>
          <a:prstGeom prst="rect">
            <a:avLst/>
          </a:prstGeom>
        </p:spPr>
        <p:txBody>
          <a:bodyPr/>
          <a:lstStyle>
            <a:lvl1pPr marL="0" indent="0" defTabSz="825500">
              <a:lnSpc>
                <a:spcPct val="100000"/>
              </a:lnSpc>
              <a:spcBef>
                <a:spcPts val="0"/>
              </a:spcBef>
              <a:buSzTx/>
              <a:buNone/>
              <a:defRPr sz="5500" b="1"/>
            </a:lvl1pPr>
            <a:lvl2pPr marL="0" indent="457200" defTabSz="825500">
              <a:lnSpc>
                <a:spcPct val="100000"/>
              </a:lnSpc>
              <a:spcBef>
                <a:spcPts val="0"/>
              </a:spcBef>
              <a:buSzTx/>
              <a:buNone/>
              <a:defRPr sz="5500" b="1"/>
            </a:lvl2pPr>
            <a:lvl3pPr marL="0" indent="914400" defTabSz="825500">
              <a:lnSpc>
                <a:spcPct val="100000"/>
              </a:lnSpc>
              <a:spcBef>
                <a:spcPts val="0"/>
              </a:spcBef>
              <a:buSzTx/>
              <a:buNone/>
              <a:defRPr sz="5500" b="1"/>
            </a:lvl3pPr>
            <a:lvl4pPr marL="0" indent="1371600" defTabSz="825500">
              <a:lnSpc>
                <a:spcPct val="100000"/>
              </a:lnSpc>
              <a:spcBef>
                <a:spcPts val="0"/>
              </a:spcBef>
              <a:buSzTx/>
              <a:buNone/>
              <a:defRPr sz="5500" b="1"/>
            </a:lvl4pPr>
            <a:lvl5pPr marL="0" indent="1828800" defTabSz="825500">
              <a:lnSpc>
                <a:spcPct val="100000"/>
              </a:lnSpc>
              <a:spcBef>
                <a:spcPts val="0"/>
              </a:spcBef>
              <a:buSzTx/>
              <a:buNone/>
              <a:defRPr sz="5500" b="1"/>
            </a:lvl5pPr>
          </a:lstStyle>
          <a:p>
            <a:r>
              <a:t>演示文稿副标题</a:t>
            </a:r>
          </a:p>
          <a:p>
            <a:pPr lvl="1"/>
          </a:p>
          <a:p>
            <a:pPr lvl="2"/>
          </a:p>
          <a:p>
            <a:pPr lvl="3"/>
          </a:p>
          <a:p>
            <a:pPr lvl="4"/>
          </a:p>
        </p:txBody>
      </p:sp>
      <p:sp>
        <p:nvSpPr>
          <p:cNvPr id="14"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说明">
    <p:spTree>
      <p:nvGrpSpPr>
        <p:cNvPr id="1" name=""/>
        <p:cNvGrpSpPr/>
        <p:nvPr/>
      </p:nvGrpSpPr>
      <p:grpSpPr>
        <a:xfrm>
          <a:off x="0" y="0"/>
          <a:ext cx="0" cy="0"/>
          <a:chOff x="0" y="0"/>
          <a:chExt cx="0" cy="0"/>
        </a:xfrm>
      </p:grpSpPr>
      <p:sp>
        <p:nvSpPr>
          <p:cNvPr id="98" name="正文级别 1…"/>
          <p:cNvSpPr txBox="1">
            <a:spLocks noGrp="1"/>
          </p:cNvSpPr>
          <p:nvPr>
            <p:ph type="body" sz="half" idx="1" hasCustomPrompt="1"/>
          </p:nvPr>
        </p:nvSpPr>
        <p:spPr>
          <a:xfrm>
            <a:off x="1206500" y="4920843"/>
            <a:ext cx="21971000" cy="3874314"/>
          </a:xfrm>
          <a:prstGeom prst="rect">
            <a:avLst/>
          </a:prstGeom>
        </p:spPr>
        <p:txBody>
          <a:bodyPr anchor="ctr"/>
          <a:lstStyle>
            <a:lvl1pPr marL="0" indent="0" algn="ctr">
              <a:lnSpc>
                <a:spcPct val="80000"/>
              </a:lnSpc>
              <a:spcBef>
                <a:spcPts val="0"/>
              </a:spcBef>
              <a:buSzTx/>
              <a:buNone/>
              <a:defRPr sz="11600" spc="-232">
                <a:latin typeface="Helvetica Neue Medium" panose="02000503000000020004"/>
                <a:ea typeface="Helvetica Neue Medium" panose="02000503000000020004"/>
                <a:cs typeface="Helvetica Neue Medium" panose="02000503000000020004"/>
                <a:sym typeface="Helvetica Neue Medium" panose="02000503000000020004"/>
              </a:defRPr>
            </a:lvl1pPr>
            <a:lvl2pPr marL="0" indent="457200" algn="ctr">
              <a:lnSpc>
                <a:spcPct val="80000"/>
              </a:lnSpc>
              <a:spcBef>
                <a:spcPts val="0"/>
              </a:spcBef>
              <a:buSzTx/>
              <a:buNone/>
              <a:defRPr sz="11600" spc="-232">
                <a:latin typeface="Helvetica Neue Medium" panose="02000503000000020004"/>
                <a:ea typeface="Helvetica Neue Medium" panose="02000503000000020004"/>
                <a:cs typeface="Helvetica Neue Medium" panose="02000503000000020004"/>
                <a:sym typeface="Helvetica Neue Medium" panose="02000503000000020004"/>
              </a:defRPr>
            </a:lvl2pPr>
            <a:lvl3pPr marL="0" indent="914400" algn="ctr">
              <a:lnSpc>
                <a:spcPct val="80000"/>
              </a:lnSpc>
              <a:spcBef>
                <a:spcPts val="0"/>
              </a:spcBef>
              <a:buSzTx/>
              <a:buNone/>
              <a:defRPr sz="11600" spc="-232">
                <a:latin typeface="Helvetica Neue Medium" panose="02000503000000020004"/>
                <a:ea typeface="Helvetica Neue Medium" panose="02000503000000020004"/>
                <a:cs typeface="Helvetica Neue Medium" panose="02000503000000020004"/>
                <a:sym typeface="Helvetica Neue Medium" panose="02000503000000020004"/>
              </a:defRPr>
            </a:lvl3pPr>
            <a:lvl4pPr marL="0" indent="1371600" algn="ctr">
              <a:lnSpc>
                <a:spcPct val="80000"/>
              </a:lnSpc>
              <a:spcBef>
                <a:spcPts val="0"/>
              </a:spcBef>
              <a:buSzTx/>
              <a:buNone/>
              <a:defRPr sz="11600" spc="-232">
                <a:latin typeface="Helvetica Neue Medium" panose="02000503000000020004"/>
                <a:ea typeface="Helvetica Neue Medium" panose="02000503000000020004"/>
                <a:cs typeface="Helvetica Neue Medium" panose="02000503000000020004"/>
                <a:sym typeface="Helvetica Neue Medium" panose="02000503000000020004"/>
              </a:defRPr>
            </a:lvl4pPr>
            <a:lvl5pPr marL="0" indent="1828800" algn="ctr">
              <a:lnSpc>
                <a:spcPct val="80000"/>
              </a:lnSpc>
              <a:spcBef>
                <a:spcPts val="0"/>
              </a:spcBef>
              <a:buSzTx/>
              <a:buNone/>
              <a:defRPr sz="11600" spc="-232">
                <a:latin typeface="Helvetica Neue Medium" panose="02000503000000020004"/>
                <a:ea typeface="Helvetica Neue Medium" panose="02000503000000020004"/>
                <a:cs typeface="Helvetica Neue Medium" panose="02000503000000020004"/>
                <a:sym typeface="Helvetica Neue Medium" panose="02000503000000020004"/>
              </a:defRPr>
            </a:lvl5pPr>
          </a:lstStyle>
          <a:p>
            <a:r>
              <a:t>说明</a:t>
            </a:r>
          </a:p>
          <a:p>
            <a:pPr lvl="1"/>
          </a:p>
          <a:p>
            <a:pPr lvl="2"/>
          </a:p>
          <a:p>
            <a:pPr lvl="3"/>
          </a:p>
          <a:p>
            <a:pPr lvl="4"/>
          </a:p>
        </p:txBody>
      </p:sp>
      <p:sp>
        <p:nvSpPr>
          <p:cNvPr id="99"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显著事实">
    <p:spTree>
      <p:nvGrpSpPr>
        <p:cNvPr id="1" name=""/>
        <p:cNvGrpSpPr/>
        <p:nvPr/>
      </p:nvGrpSpPr>
      <p:grpSpPr>
        <a:xfrm>
          <a:off x="0" y="0"/>
          <a:ext cx="0" cy="0"/>
          <a:chOff x="0" y="0"/>
          <a:chExt cx="0" cy="0"/>
        </a:xfrm>
      </p:grpSpPr>
      <p:sp>
        <p:nvSpPr>
          <p:cNvPr id="106" name="正文级别 1…"/>
          <p:cNvSpPr txBox="1">
            <a:spLocks noGrp="1"/>
          </p:cNvSpPr>
          <p:nvPr>
            <p:ph type="body" idx="1" hasCustomPrompt="1"/>
          </p:nvPr>
        </p:nvSpPr>
        <p:spPr>
          <a:xfrm>
            <a:off x="1206500" y="1075927"/>
            <a:ext cx="21971000" cy="7241584"/>
          </a:xfrm>
          <a:prstGeom prst="rect">
            <a:avLst/>
          </a:prstGeom>
        </p:spPr>
        <p:txBody>
          <a:bodyPr anchor="b"/>
          <a:lstStyle>
            <a:lvl1pPr marL="0" indent="0" algn="ctr">
              <a:lnSpc>
                <a:spcPct val="80000"/>
              </a:lnSpc>
              <a:spcBef>
                <a:spcPts val="0"/>
              </a:spcBef>
              <a:buSzTx/>
              <a:buNone/>
              <a:defRPr sz="25000" b="1" spc="-250"/>
            </a:lvl1pPr>
            <a:lvl2pPr marL="0" indent="457200" algn="ctr">
              <a:lnSpc>
                <a:spcPct val="80000"/>
              </a:lnSpc>
              <a:spcBef>
                <a:spcPts val="0"/>
              </a:spcBef>
              <a:buSzTx/>
              <a:buNone/>
              <a:defRPr sz="25000" b="1" spc="-250"/>
            </a:lvl2pPr>
            <a:lvl3pPr marL="0" indent="914400" algn="ctr">
              <a:lnSpc>
                <a:spcPct val="80000"/>
              </a:lnSpc>
              <a:spcBef>
                <a:spcPts val="0"/>
              </a:spcBef>
              <a:buSzTx/>
              <a:buNone/>
              <a:defRPr sz="25000" b="1" spc="-250"/>
            </a:lvl3pPr>
            <a:lvl4pPr marL="0" indent="1371600" algn="ctr">
              <a:lnSpc>
                <a:spcPct val="80000"/>
              </a:lnSpc>
              <a:spcBef>
                <a:spcPts val="0"/>
              </a:spcBef>
              <a:buSzTx/>
              <a:buNone/>
              <a:defRPr sz="25000" b="1" spc="-250"/>
            </a:lvl4pPr>
            <a:lvl5pPr marL="0" indent="1828800" algn="ctr">
              <a:lnSpc>
                <a:spcPct val="80000"/>
              </a:lnSpc>
              <a:spcBef>
                <a:spcPts val="0"/>
              </a:spcBef>
              <a:buSzTx/>
              <a:buNone/>
              <a:defRPr sz="25000" b="1" spc="-250"/>
            </a:lvl5pPr>
          </a:lstStyle>
          <a:p>
            <a:r>
              <a:t>100%</a:t>
            </a:r>
          </a:p>
          <a:p>
            <a:pPr lvl="1"/>
          </a:p>
          <a:p>
            <a:pPr lvl="2"/>
          </a:p>
          <a:p>
            <a:pPr lvl="3"/>
          </a:p>
          <a:p>
            <a:pPr lvl="4"/>
          </a:p>
        </p:txBody>
      </p:sp>
      <p:sp>
        <p:nvSpPr>
          <p:cNvPr id="107" name="事实信息"/>
          <p:cNvSpPr txBox="1">
            <a:spLocks noGrp="1"/>
          </p:cNvSpPr>
          <p:nvPr>
            <p:ph type="body" sz="quarter" idx="21" hasCustomPrompt="1"/>
          </p:nvPr>
        </p:nvSpPr>
        <p:spPr>
          <a:xfrm>
            <a:off x="1206500" y="8262180"/>
            <a:ext cx="21971000" cy="934780"/>
          </a:xfrm>
          <a:prstGeom prst="rect">
            <a:avLst/>
          </a:prstGeom>
        </p:spPr>
        <p:txBody>
          <a:bodyPr lIns="45719" tIns="45719" rIns="45719" bIns="45719"/>
          <a:lstStyle>
            <a:lvl1pPr marL="0" indent="0" algn="ctr" defTabSz="726440">
              <a:lnSpc>
                <a:spcPct val="100000"/>
              </a:lnSpc>
              <a:spcBef>
                <a:spcPts val="0"/>
              </a:spcBef>
              <a:buSzTx/>
              <a:buNone/>
              <a:defRPr sz="4840" b="1"/>
            </a:lvl1pPr>
          </a:lstStyle>
          <a:p>
            <a:r>
              <a:t>事实信息</a:t>
            </a:r>
          </a:p>
        </p:txBody>
      </p:sp>
      <p:sp>
        <p:nvSpPr>
          <p:cNvPr id="108"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引文">
    <p:spTree>
      <p:nvGrpSpPr>
        <p:cNvPr id="1" name=""/>
        <p:cNvGrpSpPr/>
        <p:nvPr/>
      </p:nvGrpSpPr>
      <p:grpSpPr>
        <a:xfrm>
          <a:off x="0" y="0"/>
          <a:ext cx="0" cy="0"/>
          <a:chOff x="0" y="0"/>
          <a:chExt cx="0" cy="0"/>
        </a:xfrm>
      </p:grpSpPr>
      <p:sp>
        <p:nvSpPr>
          <p:cNvPr id="115" name="属性"/>
          <p:cNvSpPr txBox="1">
            <a:spLocks noGrp="1"/>
          </p:cNvSpPr>
          <p:nvPr>
            <p:ph type="body" sz="quarter" idx="21" hasCustomPrompt="1"/>
          </p:nvPr>
        </p:nvSpPr>
        <p:spPr>
          <a:xfrm>
            <a:off x="2430025" y="10675453"/>
            <a:ext cx="20200052" cy="636979"/>
          </a:xfrm>
          <a:prstGeom prst="rect">
            <a:avLst/>
          </a:prstGeom>
        </p:spPr>
        <p:txBody>
          <a:bodyPr lIns="45719" tIns="45719" rIns="45719" bIns="45719"/>
          <a:lstStyle>
            <a:lvl1pPr marL="0" indent="0" defTabSz="701675">
              <a:lnSpc>
                <a:spcPct val="100000"/>
              </a:lnSpc>
              <a:spcBef>
                <a:spcPts val="0"/>
              </a:spcBef>
              <a:buSzTx/>
              <a:buNone/>
              <a:defRPr sz="3060" b="1"/>
            </a:lvl1pPr>
          </a:lstStyle>
          <a:p>
            <a:r>
              <a:t>属性</a:t>
            </a:r>
          </a:p>
        </p:txBody>
      </p:sp>
      <p:sp>
        <p:nvSpPr>
          <p:cNvPr id="116" name="正文级别 1…"/>
          <p:cNvSpPr txBox="1">
            <a:spLocks noGrp="1"/>
          </p:cNvSpPr>
          <p:nvPr>
            <p:ph type="body" sz="half" idx="1" hasCustomPrompt="1"/>
          </p:nvPr>
        </p:nvSpPr>
        <p:spPr>
          <a:xfrm>
            <a:off x="1753923" y="4939860"/>
            <a:ext cx="20876154" cy="3836280"/>
          </a:xfrm>
          <a:prstGeom prst="rect">
            <a:avLst/>
          </a:prstGeom>
        </p:spPr>
        <p:txBody>
          <a:bodyPr/>
          <a:lstStyle>
            <a:lvl1pPr marL="638810" indent="-469900">
              <a:spcBef>
                <a:spcPts val="0"/>
              </a:spcBef>
              <a:buSzTx/>
              <a:buNone/>
              <a:defRPr sz="8500" spc="-170">
                <a:latin typeface="Helvetica Neue Medium" panose="02000503000000020004"/>
                <a:ea typeface="Helvetica Neue Medium" panose="02000503000000020004"/>
                <a:cs typeface="Helvetica Neue Medium" panose="02000503000000020004"/>
                <a:sym typeface="Helvetica Neue Medium" panose="02000503000000020004"/>
              </a:defRPr>
            </a:lvl1pPr>
            <a:lvl2pPr marL="638810" indent="-12700">
              <a:spcBef>
                <a:spcPts val="0"/>
              </a:spcBef>
              <a:buSzTx/>
              <a:buNone/>
              <a:defRPr sz="8500" spc="-170">
                <a:latin typeface="Helvetica Neue Medium" panose="02000503000000020004"/>
                <a:ea typeface="Helvetica Neue Medium" panose="02000503000000020004"/>
                <a:cs typeface="Helvetica Neue Medium" panose="02000503000000020004"/>
                <a:sym typeface="Helvetica Neue Medium" panose="02000503000000020004"/>
              </a:defRPr>
            </a:lvl2pPr>
            <a:lvl3pPr marL="638810" indent="444500">
              <a:spcBef>
                <a:spcPts val="0"/>
              </a:spcBef>
              <a:buSzTx/>
              <a:buNone/>
              <a:defRPr sz="8500" spc="-170">
                <a:latin typeface="Helvetica Neue Medium" panose="02000503000000020004"/>
                <a:ea typeface="Helvetica Neue Medium" panose="02000503000000020004"/>
                <a:cs typeface="Helvetica Neue Medium" panose="02000503000000020004"/>
                <a:sym typeface="Helvetica Neue Medium" panose="02000503000000020004"/>
              </a:defRPr>
            </a:lvl3pPr>
            <a:lvl4pPr marL="638810" indent="901700">
              <a:spcBef>
                <a:spcPts val="0"/>
              </a:spcBef>
              <a:buSzTx/>
              <a:buNone/>
              <a:defRPr sz="8500" spc="-170">
                <a:latin typeface="Helvetica Neue Medium" panose="02000503000000020004"/>
                <a:ea typeface="Helvetica Neue Medium" panose="02000503000000020004"/>
                <a:cs typeface="Helvetica Neue Medium" panose="02000503000000020004"/>
                <a:sym typeface="Helvetica Neue Medium" panose="02000503000000020004"/>
              </a:defRPr>
            </a:lvl4pPr>
            <a:lvl5pPr marL="638810" indent="1358900">
              <a:spcBef>
                <a:spcPts val="0"/>
              </a:spcBef>
              <a:buSzTx/>
              <a:buNone/>
              <a:defRPr sz="8500" spc="-170">
                <a:latin typeface="Helvetica Neue Medium" panose="02000503000000020004"/>
                <a:ea typeface="Helvetica Neue Medium" panose="02000503000000020004"/>
                <a:cs typeface="Helvetica Neue Medium" panose="02000503000000020004"/>
                <a:sym typeface="Helvetica Neue Medium" panose="02000503000000020004"/>
              </a:defRPr>
            </a:lvl5pPr>
          </a:lstStyle>
          <a:p>
            <a:r>
              <a:t>“著名引文”</a:t>
            </a:r>
          </a:p>
          <a:p>
            <a:pPr lvl="1"/>
          </a:p>
          <a:p>
            <a:pPr lvl="2"/>
          </a:p>
          <a:p>
            <a:pPr lvl="3"/>
          </a:p>
          <a:p>
            <a:pPr lvl="4"/>
          </a:p>
        </p:txBody>
      </p:sp>
      <p:sp>
        <p:nvSpPr>
          <p:cNvPr id="117"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照片 - 3 联">
    <p:spTree>
      <p:nvGrpSpPr>
        <p:cNvPr id="1" name=""/>
        <p:cNvGrpSpPr/>
        <p:nvPr/>
      </p:nvGrpSpPr>
      <p:grpSpPr>
        <a:xfrm>
          <a:off x="0" y="0"/>
          <a:ext cx="0" cy="0"/>
          <a:chOff x="0" y="0"/>
          <a:chExt cx="0" cy="0"/>
        </a:xfrm>
      </p:grpSpPr>
      <p:sp>
        <p:nvSpPr>
          <p:cNvPr id="124" name="图像"/>
          <p:cNvSpPr>
            <a:spLocks noGrp="1"/>
          </p:cNvSpPr>
          <p:nvPr>
            <p:ph type="pic" sz="quarter" idx="21"/>
          </p:nvPr>
        </p:nvSpPr>
        <p:spPr>
          <a:xfrm>
            <a:off x="15760700" y="1016000"/>
            <a:ext cx="7439099" cy="5949678"/>
          </a:xfrm>
          <a:prstGeom prst="rect">
            <a:avLst/>
          </a:prstGeom>
        </p:spPr>
        <p:txBody>
          <a:bodyPr lIns="91439" tIns="45719" rIns="91439" bIns="45719">
            <a:noAutofit/>
          </a:bodyPr>
          <a:lstStyle/>
          <a:p/>
        </p:txBody>
      </p:sp>
      <p:sp>
        <p:nvSpPr>
          <p:cNvPr id="125" name="图像"/>
          <p:cNvSpPr>
            <a:spLocks noGrp="1"/>
          </p:cNvSpPr>
          <p:nvPr>
            <p:ph type="pic" sz="half" idx="22"/>
          </p:nvPr>
        </p:nvSpPr>
        <p:spPr>
          <a:xfrm>
            <a:off x="13500100" y="3978275"/>
            <a:ext cx="10439400" cy="12150181"/>
          </a:xfrm>
          <a:prstGeom prst="rect">
            <a:avLst/>
          </a:prstGeom>
        </p:spPr>
        <p:txBody>
          <a:bodyPr lIns="91439" tIns="45719" rIns="91439" bIns="45719">
            <a:noAutofit/>
          </a:bodyPr>
          <a:lstStyle/>
          <a:p/>
        </p:txBody>
      </p:sp>
      <p:sp>
        <p:nvSpPr>
          <p:cNvPr id="126" name="图像"/>
          <p:cNvSpPr>
            <a:spLocks noGrp="1"/>
          </p:cNvSpPr>
          <p:nvPr>
            <p:ph type="pic" idx="23"/>
          </p:nvPr>
        </p:nvSpPr>
        <p:spPr>
          <a:xfrm>
            <a:off x="-139700" y="495300"/>
            <a:ext cx="16611600" cy="12458700"/>
          </a:xfrm>
          <a:prstGeom prst="rect">
            <a:avLst/>
          </a:prstGeom>
        </p:spPr>
        <p:txBody>
          <a:bodyPr lIns="91439" tIns="45719" rIns="91439" bIns="45719">
            <a:noAutofit/>
          </a:bodyPr>
          <a:lstStyle/>
          <a:p/>
        </p:txBody>
      </p:sp>
      <p:sp>
        <p:nvSpPr>
          <p:cNvPr id="127"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照片">
    <p:spTree>
      <p:nvGrpSpPr>
        <p:cNvPr id="1" name=""/>
        <p:cNvGrpSpPr/>
        <p:nvPr/>
      </p:nvGrpSpPr>
      <p:grpSpPr>
        <a:xfrm>
          <a:off x="0" y="0"/>
          <a:ext cx="0" cy="0"/>
          <a:chOff x="0" y="0"/>
          <a:chExt cx="0" cy="0"/>
        </a:xfrm>
      </p:grpSpPr>
      <p:sp>
        <p:nvSpPr>
          <p:cNvPr id="134" name="图像"/>
          <p:cNvSpPr>
            <a:spLocks noGrp="1"/>
          </p:cNvSpPr>
          <p:nvPr>
            <p:ph type="pic" idx="21"/>
          </p:nvPr>
        </p:nvSpPr>
        <p:spPr>
          <a:xfrm>
            <a:off x="-1333500" y="-5524500"/>
            <a:ext cx="27051000" cy="21640800"/>
          </a:xfrm>
          <a:prstGeom prst="rect">
            <a:avLst/>
          </a:prstGeom>
        </p:spPr>
        <p:txBody>
          <a:bodyPr lIns="91439" tIns="45719" rIns="91439" bIns="45719">
            <a:noAutofit/>
          </a:bodyPr>
          <a:lstStyle/>
          <a:p/>
        </p:txBody>
      </p:sp>
      <p:sp>
        <p:nvSpPr>
          <p:cNvPr id="135" name="幻灯片编号"/>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rPr/>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空白">
    <p:spTree>
      <p:nvGrpSpPr>
        <p:cNvPr id="1" name=""/>
        <p:cNvGrpSpPr/>
        <p:nvPr/>
      </p:nvGrpSpPr>
      <p:grpSpPr>
        <a:xfrm>
          <a:off x="0" y="0"/>
          <a:ext cx="0" cy="0"/>
          <a:chOff x="0" y="0"/>
          <a:chExt cx="0" cy="0"/>
        </a:xfrm>
      </p:grpSpPr>
      <p:sp>
        <p:nvSpPr>
          <p:cNvPr id="142"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标题与副标题">
    <p:spTree>
      <p:nvGrpSpPr>
        <p:cNvPr id="1" name=""/>
        <p:cNvGrpSpPr/>
        <p:nvPr/>
      </p:nvGrpSpPr>
      <p:grpSpPr>
        <a:xfrm>
          <a:off x="0" y="0"/>
          <a:ext cx="0" cy="0"/>
          <a:chOff x="0" y="0"/>
          <a:chExt cx="0" cy="0"/>
        </a:xfrm>
      </p:grpSpPr>
      <p:pic>
        <p:nvPicPr>
          <p:cNvPr id="149" name="2@2x.png" descr="2@2x.png"/>
          <p:cNvPicPr>
            <a:picLocks noChangeAspect="1"/>
          </p:cNvPicPr>
          <p:nvPr/>
        </p:nvPicPr>
        <p:blipFill>
          <a:blip r:embed="rId2"/>
          <a:stretch>
            <a:fillRect/>
          </a:stretch>
        </p:blipFill>
        <p:spPr>
          <a:xfrm>
            <a:off x="848042" y="723577"/>
            <a:ext cx="5033353" cy="525462"/>
          </a:xfrm>
          <a:prstGeom prst="rect">
            <a:avLst/>
          </a:prstGeom>
          <a:ln w="12700">
            <a:miter lim="400000"/>
            <a:headEnd/>
            <a:tailEnd/>
          </a:ln>
        </p:spPr>
      </p:pic>
      <p:pic>
        <p:nvPicPr>
          <p:cNvPr id="150" name="【PPT封面】DataEase 2023（无文字）-1920X1080.jpg" descr="【PPT封面】DataEase 2023（无文字）-1920X1080.jpg"/>
          <p:cNvPicPr>
            <a:picLocks noChangeAspect="1"/>
          </p:cNvPicPr>
          <p:nvPr/>
        </p:nvPicPr>
        <p:blipFill>
          <a:blip r:embed="rId3"/>
          <a:stretch>
            <a:fillRect/>
          </a:stretch>
        </p:blipFill>
        <p:spPr>
          <a:xfrm>
            <a:off x="0" y="0"/>
            <a:ext cx="24384000" cy="13716000"/>
          </a:xfrm>
          <a:prstGeom prst="rect">
            <a:avLst/>
          </a:prstGeom>
          <a:ln w="12700">
            <a:miter lim="400000"/>
            <a:headEnd/>
            <a:tailEnd/>
          </a:ln>
        </p:spPr>
      </p:pic>
      <p:pic>
        <p:nvPicPr>
          <p:cNvPr id="151" name="FIT2CLOUD飞致云 Logo-左右-反白.png" descr="FIT2CLOUD飞致云 Logo-左右-反白.png"/>
          <p:cNvPicPr>
            <a:picLocks noChangeAspect="1"/>
          </p:cNvPicPr>
          <p:nvPr/>
        </p:nvPicPr>
        <p:blipFill>
          <a:blip r:embed="rId4"/>
          <a:stretch>
            <a:fillRect/>
          </a:stretch>
        </p:blipFill>
        <p:spPr>
          <a:xfrm>
            <a:off x="990600" y="990600"/>
            <a:ext cx="5461000" cy="573065"/>
          </a:xfrm>
          <a:prstGeom prst="rect">
            <a:avLst/>
          </a:prstGeom>
          <a:ln w="12700">
            <a:miter lim="400000"/>
            <a:headEnd/>
            <a:tailEnd/>
          </a:ln>
        </p:spPr>
      </p:pic>
      <p:sp>
        <p:nvSpPr>
          <p:cNvPr id="152" name="幻灯片编号"/>
          <p:cNvSpPr txBox="1">
            <a:spLocks noGrp="1"/>
          </p:cNvSpPr>
          <p:nvPr>
            <p:ph type="sldNum" sz="quarter" idx="2"/>
          </p:nvPr>
        </p:nvSpPr>
        <p:spPr>
          <a:xfrm>
            <a:off x="14630400" y="12712700"/>
            <a:ext cx="5689600" cy="736600"/>
          </a:xfrm>
          <a:prstGeom prst="rect">
            <a:avLst/>
          </a:prstGeom>
        </p:spPr>
        <p:txBody>
          <a:bodyPr lIns="71436" tIns="71436" rIns="71436" bIns="71436" anchor="t"/>
          <a:lstStyle>
            <a:lvl1pPr defTabSz="821055">
              <a:defRPr sz="2200">
                <a:latin typeface="Helvetica Neue Light" panose="02000503000000020004"/>
                <a:ea typeface="Helvetica Neue Light" panose="02000503000000020004"/>
                <a:cs typeface="Helvetica Neue Light" panose="02000503000000020004"/>
                <a:sym typeface="Helvetica Neue Light" panose="02000503000000020004"/>
              </a:defRPr>
            </a:lvl1pPr>
          </a:lstStyle>
          <a:p>
            <a:fld id="{86CB4B4D-7CA3-9044-876B-883B54F8677D}" type="slidenum">
              <a:rPr/>
            </a:fld>
            <a:endParaRPr/>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1_空白">
    <p:spTree>
      <p:nvGrpSpPr>
        <p:cNvPr id="1" name=""/>
        <p:cNvGrpSpPr/>
        <p:nvPr/>
      </p:nvGrpSpPr>
      <p:grpSpPr>
        <a:xfrm>
          <a:off x="0" y="0"/>
          <a:ext cx="0" cy="0"/>
          <a:chOff x="0" y="0"/>
          <a:chExt cx="0" cy="0"/>
        </a:xfrm>
      </p:grpSpPr>
      <p:pic>
        <p:nvPicPr>
          <p:cNvPr id="159" name="FIT2CLOUD飞致云 logo 蓝色 无空白.png" descr="FIT2CLOUD飞致云 logo 蓝色 无空白.png"/>
          <p:cNvPicPr>
            <a:picLocks noChangeAspect="1"/>
          </p:cNvPicPr>
          <p:nvPr/>
        </p:nvPicPr>
        <p:blipFill>
          <a:blip r:embed="rId2"/>
          <a:stretch>
            <a:fillRect/>
          </a:stretch>
        </p:blipFill>
        <p:spPr>
          <a:xfrm>
            <a:off x="18227447" y="762000"/>
            <a:ext cx="5461002" cy="566744"/>
          </a:xfrm>
          <a:prstGeom prst="rect">
            <a:avLst/>
          </a:prstGeom>
          <a:ln w="12700">
            <a:miter lim="400000"/>
            <a:headEnd/>
            <a:tailEnd/>
          </a:ln>
        </p:spPr>
      </p:pic>
      <p:sp>
        <p:nvSpPr>
          <p:cNvPr id="160" name="幻灯片编号"/>
          <p:cNvSpPr txBox="1">
            <a:spLocks noGrp="1"/>
          </p:cNvSpPr>
          <p:nvPr>
            <p:ph type="sldNum" sz="quarter" idx="2"/>
          </p:nvPr>
        </p:nvSpPr>
        <p:spPr>
          <a:xfrm>
            <a:off x="11954104" y="13073062"/>
            <a:ext cx="466267" cy="477670"/>
          </a:xfrm>
          <a:prstGeom prst="rect">
            <a:avLst/>
          </a:prstGeom>
        </p:spPr>
        <p:txBody>
          <a:bodyPr lIns="71436" tIns="71436" rIns="71436" bIns="71436" anchor="t"/>
          <a:lstStyle>
            <a:lvl1pPr defTabSz="821055">
              <a:defRPr sz="2200">
                <a:latin typeface="Helvetica Neue Light" panose="02000503000000020004"/>
                <a:ea typeface="Helvetica Neue Light" panose="02000503000000020004"/>
                <a:cs typeface="Helvetica Neue Light" panose="02000503000000020004"/>
                <a:sym typeface="Helvetica Neue Light" panose="02000503000000020004"/>
              </a:defRPr>
            </a:lvl1pPr>
          </a:lstStyle>
          <a:p>
            <a:fld id="{86CB4B4D-7CA3-9044-876B-883B54F8677D}" type="slidenum">
              <a:rPr/>
            </a:fld>
            <a:endParaRPr/>
          </a:p>
        </p:txBody>
      </p:sp>
    </p:spTree>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2_空白">
    <p:spTree>
      <p:nvGrpSpPr>
        <p:cNvPr id="1" name=""/>
        <p:cNvGrpSpPr/>
        <p:nvPr/>
      </p:nvGrpSpPr>
      <p:grpSpPr>
        <a:xfrm>
          <a:off x="0" y="0"/>
          <a:ext cx="0" cy="0"/>
          <a:chOff x="0" y="0"/>
          <a:chExt cx="0" cy="0"/>
        </a:xfrm>
      </p:grpSpPr>
      <p:pic>
        <p:nvPicPr>
          <p:cNvPr id="167" name="image4.png" descr="image4.png"/>
          <p:cNvPicPr>
            <a:picLocks noChangeAspect="1"/>
          </p:cNvPicPr>
          <p:nvPr/>
        </p:nvPicPr>
        <p:blipFill>
          <a:blip r:embed="rId2"/>
          <a:stretch>
            <a:fillRect/>
          </a:stretch>
        </p:blipFill>
        <p:spPr>
          <a:xfrm>
            <a:off x="18227447" y="762000"/>
            <a:ext cx="5461001" cy="566743"/>
          </a:xfrm>
          <a:prstGeom prst="rect">
            <a:avLst/>
          </a:prstGeom>
          <a:ln w="12700">
            <a:miter lim="400000"/>
            <a:headEnd/>
            <a:tailEnd/>
          </a:ln>
        </p:spPr>
      </p:pic>
      <p:sp>
        <p:nvSpPr>
          <p:cNvPr id="168" name="幻灯片编号"/>
          <p:cNvSpPr txBox="1">
            <a:spLocks noGrp="1"/>
          </p:cNvSpPr>
          <p:nvPr>
            <p:ph type="sldNum" sz="quarter" idx="2"/>
          </p:nvPr>
        </p:nvSpPr>
        <p:spPr>
          <a:xfrm>
            <a:off x="11954103" y="13073062"/>
            <a:ext cx="466269" cy="477671"/>
          </a:xfrm>
          <a:prstGeom prst="rect">
            <a:avLst/>
          </a:prstGeom>
        </p:spPr>
        <p:txBody>
          <a:bodyPr lIns="71437" tIns="71437" rIns="71437" bIns="71437" anchor="t"/>
          <a:lstStyle>
            <a:lvl1pPr defTabSz="821690">
              <a:defRPr sz="2200">
                <a:latin typeface="Helvetica Neue Light" panose="02000503000000020004"/>
                <a:ea typeface="Helvetica Neue Light" panose="02000503000000020004"/>
                <a:cs typeface="Helvetica Neue Light" panose="02000503000000020004"/>
                <a:sym typeface="Helvetica Neue Light" panose="02000503000000020004"/>
              </a:defRPr>
            </a:lvl1pPr>
          </a:lstStyle>
          <a:p>
            <a:fld id="{86CB4B4D-7CA3-9044-876B-883B54F8677D}" type="slidenum">
              <a:rPr/>
            </a:fld>
            <a:endParaRPr/>
          </a:p>
        </p:txBody>
      </p:sp>
    </p:spTree>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1_标题与副标题">
    <p:spTree>
      <p:nvGrpSpPr>
        <p:cNvPr id="1" name=""/>
        <p:cNvGrpSpPr/>
        <p:nvPr/>
      </p:nvGrpSpPr>
      <p:grpSpPr>
        <a:xfrm>
          <a:off x="0" y="0"/>
          <a:ext cx="0" cy="0"/>
          <a:chOff x="0" y="0"/>
          <a:chExt cx="0" cy="0"/>
        </a:xfrm>
      </p:grpSpPr>
      <p:pic>
        <p:nvPicPr>
          <p:cNvPr id="175" name="图片 2" descr="图片 2"/>
          <p:cNvPicPr>
            <a:picLocks noChangeAspect="1"/>
          </p:cNvPicPr>
          <p:nvPr/>
        </p:nvPicPr>
        <p:blipFill>
          <a:blip r:embed="rId2"/>
          <a:stretch>
            <a:fillRect/>
          </a:stretch>
        </p:blipFill>
        <p:spPr>
          <a:xfrm>
            <a:off x="0" y="2540"/>
            <a:ext cx="24392890" cy="13713461"/>
          </a:xfrm>
          <a:prstGeom prst="rect">
            <a:avLst/>
          </a:prstGeom>
          <a:ln w="12700">
            <a:miter lim="400000"/>
            <a:headEnd/>
            <a:tailEnd/>
          </a:ln>
        </p:spPr>
      </p:pic>
      <p:pic>
        <p:nvPicPr>
          <p:cNvPr id="176" name="FIT2CLOUD飞致云 logo 蓝色 无空白.png" descr="FIT2CLOUD飞致云 logo 蓝色 无空白.png"/>
          <p:cNvPicPr>
            <a:picLocks noChangeAspect="1"/>
          </p:cNvPicPr>
          <p:nvPr/>
        </p:nvPicPr>
        <p:blipFill>
          <a:blip r:embed="rId3"/>
          <a:stretch>
            <a:fillRect/>
          </a:stretch>
        </p:blipFill>
        <p:spPr>
          <a:xfrm>
            <a:off x="728751" y="671830"/>
            <a:ext cx="5461003" cy="566744"/>
          </a:xfrm>
          <a:prstGeom prst="rect">
            <a:avLst/>
          </a:prstGeom>
          <a:ln w="12700">
            <a:miter lim="400000"/>
            <a:headEnd/>
            <a:tailEnd/>
          </a:ln>
        </p:spPr>
      </p:pic>
      <p:pic>
        <p:nvPicPr>
          <p:cNvPr id="177" name="【PPT封底】DataEase 2023（无文字）-1920X1080.jpg" descr="【PPT封底】DataEase 2023（无文字）-1920X1080.jpg"/>
          <p:cNvPicPr>
            <a:picLocks noChangeAspect="1"/>
          </p:cNvPicPr>
          <p:nvPr/>
        </p:nvPicPr>
        <p:blipFill>
          <a:blip r:embed="rId4"/>
          <a:stretch>
            <a:fillRect/>
          </a:stretch>
        </p:blipFill>
        <p:spPr>
          <a:xfrm>
            <a:off x="0" y="-1"/>
            <a:ext cx="24384000" cy="13716001"/>
          </a:xfrm>
          <a:prstGeom prst="rect">
            <a:avLst/>
          </a:prstGeom>
          <a:ln w="12700">
            <a:miter lim="400000"/>
            <a:headEnd/>
            <a:tailEnd/>
          </a:ln>
        </p:spPr>
      </p:pic>
      <p:pic>
        <p:nvPicPr>
          <p:cNvPr id="178" name="image4.png" descr="image4.png"/>
          <p:cNvPicPr>
            <a:picLocks noChangeAspect="1"/>
          </p:cNvPicPr>
          <p:nvPr/>
        </p:nvPicPr>
        <p:blipFill>
          <a:blip r:embed="rId3"/>
          <a:stretch>
            <a:fillRect/>
          </a:stretch>
        </p:blipFill>
        <p:spPr>
          <a:xfrm>
            <a:off x="986791" y="990600"/>
            <a:ext cx="5461001" cy="566743"/>
          </a:xfrm>
          <a:prstGeom prst="rect">
            <a:avLst/>
          </a:prstGeom>
          <a:ln w="12700">
            <a:miter lim="400000"/>
            <a:headEnd/>
            <a:tailEnd/>
          </a:ln>
        </p:spPr>
      </p:pic>
      <p:sp>
        <p:nvSpPr>
          <p:cNvPr id="179" name="幻灯片编号"/>
          <p:cNvSpPr txBox="1">
            <a:spLocks noGrp="1"/>
          </p:cNvSpPr>
          <p:nvPr>
            <p:ph type="sldNum" sz="quarter" idx="2"/>
          </p:nvPr>
        </p:nvSpPr>
        <p:spPr>
          <a:xfrm>
            <a:off x="14630400" y="12712700"/>
            <a:ext cx="5689600" cy="736600"/>
          </a:xfrm>
          <a:prstGeom prst="rect">
            <a:avLst/>
          </a:prstGeom>
        </p:spPr>
        <p:txBody>
          <a:bodyPr lIns="71436" tIns="71436" rIns="71436" bIns="71436" anchor="t"/>
          <a:lstStyle>
            <a:lvl1pPr defTabSz="821055">
              <a:defRPr sz="2200">
                <a:latin typeface="Helvetica Neue Light" panose="02000503000000020004"/>
                <a:ea typeface="Helvetica Neue Light" panose="02000503000000020004"/>
                <a:cs typeface="Helvetica Neue Light" panose="02000503000000020004"/>
                <a:sym typeface="Helvetica Neue Light" panose="02000503000000020004"/>
              </a:defRPr>
            </a:lvl1pPr>
          </a:lstStyle>
          <a:p>
            <a:fld id="{86CB4B4D-7CA3-9044-876B-883B54F8677D}" type="slidenum">
              <a:rPr/>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标题与照片">
    <p:spTree>
      <p:nvGrpSpPr>
        <p:cNvPr id="1" name=""/>
        <p:cNvGrpSpPr/>
        <p:nvPr/>
      </p:nvGrpSpPr>
      <p:grpSpPr>
        <a:xfrm>
          <a:off x="0" y="0"/>
          <a:ext cx="0" cy="0"/>
          <a:chOff x="0" y="0"/>
          <a:chExt cx="0" cy="0"/>
        </a:xfrm>
      </p:grpSpPr>
      <p:sp>
        <p:nvSpPr>
          <p:cNvPr id="21" name="666699290_02_crop_3159x1892.jpg"/>
          <p:cNvSpPr>
            <a:spLocks noGrp="1"/>
          </p:cNvSpPr>
          <p:nvPr>
            <p:ph type="pic" idx="21"/>
          </p:nvPr>
        </p:nvSpPr>
        <p:spPr>
          <a:xfrm>
            <a:off x="-1155700" y="-1295400"/>
            <a:ext cx="26746200" cy="16018933"/>
          </a:xfrm>
          <a:prstGeom prst="rect">
            <a:avLst/>
          </a:prstGeom>
        </p:spPr>
        <p:txBody>
          <a:bodyPr lIns="91439" tIns="45719" rIns="91439" bIns="45719">
            <a:noAutofit/>
          </a:bodyPr>
          <a:lstStyle/>
          <a:p/>
        </p:txBody>
      </p:sp>
      <p:sp>
        <p:nvSpPr>
          <p:cNvPr id="22" name="演示文稿标题"/>
          <p:cNvSpPr txBox="1">
            <a:spLocks noGrp="1"/>
          </p:cNvSpPr>
          <p:nvPr>
            <p:ph type="title" hasCustomPrompt="1"/>
          </p:nvPr>
        </p:nvSpPr>
        <p:spPr>
          <a:xfrm>
            <a:off x="1206500" y="7124700"/>
            <a:ext cx="21971000" cy="4648200"/>
          </a:xfrm>
          <a:prstGeom prst="rect">
            <a:avLst/>
          </a:prstGeom>
        </p:spPr>
        <p:txBody>
          <a:bodyPr anchor="b"/>
          <a:lstStyle>
            <a:lvl1pPr>
              <a:defRPr sz="11600" spc="-232"/>
            </a:lvl1pPr>
          </a:lstStyle>
          <a:p>
            <a:r>
              <a:t>演示文稿标题</a:t>
            </a:r>
          </a:p>
        </p:txBody>
      </p:sp>
      <p:sp>
        <p:nvSpPr>
          <p:cNvPr id="23" name="作者和日期"/>
          <p:cNvSpPr txBox="1">
            <a:spLocks noGrp="1"/>
          </p:cNvSpPr>
          <p:nvPr>
            <p:ph type="body" sz="quarter" idx="22" hasCustomPrompt="1"/>
          </p:nvPr>
        </p:nvSpPr>
        <p:spPr>
          <a:xfrm>
            <a:off x="1207690" y="1106137"/>
            <a:ext cx="21968621" cy="636979"/>
          </a:xfrm>
          <a:prstGeom prst="rect">
            <a:avLst/>
          </a:prstGeom>
        </p:spPr>
        <p:txBody>
          <a:bodyPr lIns="45719" tIns="45719" rIns="45719" bIns="45719"/>
          <a:lstStyle>
            <a:lvl1pPr marL="0" indent="0" defTabSz="701675">
              <a:lnSpc>
                <a:spcPct val="100000"/>
              </a:lnSpc>
              <a:spcBef>
                <a:spcPts val="0"/>
              </a:spcBef>
              <a:buSzTx/>
              <a:buNone/>
              <a:defRPr sz="3060" b="1"/>
            </a:lvl1pPr>
          </a:lstStyle>
          <a:p>
            <a:r>
              <a:t>作者和日期</a:t>
            </a:r>
          </a:p>
        </p:txBody>
      </p:sp>
      <p:sp>
        <p:nvSpPr>
          <p:cNvPr id="24" name="正文级别 1…"/>
          <p:cNvSpPr txBox="1">
            <a:spLocks noGrp="1"/>
          </p:cNvSpPr>
          <p:nvPr>
            <p:ph type="body" sz="quarter" idx="1" hasCustomPrompt="1"/>
          </p:nvPr>
        </p:nvSpPr>
        <p:spPr>
          <a:xfrm>
            <a:off x="1206500" y="11609910"/>
            <a:ext cx="21971000" cy="1116952"/>
          </a:xfrm>
          <a:prstGeom prst="rect">
            <a:avLst/>
          </a:prstGeom>
        </p:spPr>
        <p:txBody>
          <a:bodyPr/>
          <a:lstStyle>
            <a:lvl1pPr marL="0" indent="0" defTabSz="825500">
              <a:lnSpc>
                <a:spcPct val="100000"/>
              </a:lnSpc>
              <a:spcBef>
                <a:spcPts val="0"/>
              </a:spcBef>
              <a:buSzTx/>
              <a:buNone/>
              <a:defRPr sz="5500" b="1"/>
            </a:lvl1pPr>
            <a:lvl2pPr marL="0" indent="457200" defTabSz="825500">
              <a:lnSpc>
                <a:spcPct val="100000"/>
              </a:lnSpc>
              <a:spcBef>
                <a:spcPts val="0"/>
              </a:spcBef>
              <a:buSzTx/>
              <a:buNone/>
              <a:defRPr sz="5500" b="1"/>
            </a:lvl2pPr>
            <a:lvl3pPr marL="0" indent="914400" defTabSz="825500">
              <a:lnSpc>
                <a:spcPct val="100000"/>
              </a:lnSpc>
              <a:spcBef>
                <a:spcPts val="0"/>
              </a:spcBef>
              <a:buSzTx/>
              <a:buNone/>
              <a:defRPr sz="5500" b="1"/>
            </a:lvl3pPr>
            <a:lvl4pPr marL="0" indent="1371600" defTabSz="825500">
              <a:lnSpc>
                <a:spcPct val="100000"/>
              </a:lnSpc>
              <a:spcBef>
                <a:spcPts val="0"/>
              </a:spcBef>
              <a:buSzTx/>
              <a:buNone/>
              <a:defRPr sz="5500" b="1"/>
            </a:lvl4pPr>
            <a:lvl5pPr marL="0" indent="1828800" defTabSz="825500">
              <a:lnSpc>
                <a:spcPct val="100000"/>
              </a:lnSpc>
              <a:spcBef>
                <a:spcPts val="0"/>
              </a:spcBef>
              <a:buSzTx/>
              <a:buNone/>
              <a:defRPr sz="5500" b="1"/>
            </a:lvl5pPr>
          </a:lstStyle>
          <a:p>
            <a:r>
              <a:t>演示文稿副标题</a:t>
            </a:r>
          </a:p>
          <a:p>
            <a:pPr lvl="1"/>
          </a:p>
          <a:p>
            <a:pPr lvl="2"/>
          </a:p>
          <a:p>
            <a:pPr lvl="3"/>
          </a:p>
          <a:p>
            <a:pPr lvl="4"/>
          </a:p>
        </p:txBody>
      </p:sp>
      <p:sp>
        <p:nvSpPr>
          <p:cNvPr id="25"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type="tx">
  <p:cSld name="标题 - 顶部对齐">
    <p:spTree>
      <p:nvGrpSpPr>
        <p:cNvPr id="1" name=""/>
        <p:cNvGrpSpPr/>
        <p:nvPr/>
      </p:nvGrpSpPr>
      <p:grpSpPr>
        <a:xfrm>
          <a:off x="0" y="0"/>
          <a:ext cx="0" cy="0"/>
          <a:chOff x="0" y="0"/>
          <a:chExt cx="0" cy="0"/>
        </a:xfrm>
      </p:grpSpPr>
      <p:pic>
        <p:nvPicPr>
          <p:cNvPr id="186" name="image4.png" descr="image4.png"/>
          <p:cNvPicPr>
            <a:picLocks noChangeAspect="1"/>
          </p:cNvPicPr>
          <p:nvPr/>
        </p:nvPicPr>
        <p:blipFill>
          <a:blip r:embed="rId2"/>
          <a:stretch>
            <a:fillRect/>
          </a:stretch>
        </p:blipFill>
        <p:spPr>
          <a:xfrm>
            <a:off x="986791" y="990600"/>
            <a:ext cx="5461001" cy="566743"/>
          </a:xfrm>
          <a:prstGeom prst="rect">
            <a:avLst/>
          </a:prstGeom>
          <a:ln w="12700">
            <a:miter lim="400000"/>
            <a:headEnd/>
            <a:tailEnd/>
          </a:ln>
        </p:spPr>
      </p:pic>
      <p:pic>
        <p:nvPicPr>
          <p:cNvPr id="187" name="图片 2" descr="图片 2"/>
          <p:cNvPicPr>
            <a:picLocks noChangeAspect="1"/>
          </p:cNvPicPr>
          <p:nvPr/>
        </p:nvPicPr>
        <p:blipFill>
          <a:blip r:embed="rId3"/>
          <a:stretch>
            <a:fillRect/>
          </a:stretch>
        </p:blipFill>
        <p:spPr>
          <a:xfrm>
            <a:off x="0" y="2540"/>
            <a:ext cx="24392890" cy="13713461"/>
          </a:xfrm>
          <a:prstGeom prst="rect">
            <a:avLst/>
          </a:prstGeom>
          <a:ln w="12700">
            <a:miter lim="400000"/>
            <a:headEnd/>
            <a:tailEnd/>
          </a:ln>
        </p:spPr>
      </p:pic>
      <p:pic>
        <p:nvPicPr>
          <p:cNvPr id="188" name="image4.png" descr="image4.png"/>
          <p:cNvPicPr>
            <a:picLocks noChangeAspect="1"/>
          </p:cNvPicPr>
          <p:nvPr/>
        </p:nvPicPr>
        <p:blipFill>
          <a:blip r:embed="rId2"/>
          <a:stretch>
            <a:fillRect/>
          </a:stretch>
        </p:blipFill>
        <p:spPr>
          <a:xfrm>
            <a:off x="986791" y="990600"/>
            <a:ext cx="5461001" cy="566743"/>
          </a:xfrm>
          <a:prstGeom prst="rect">
            <a:avLst/>
          </a:prstGeom>
          <a:ln w="12700">
            <a:miter lim="400000"/>
            <a:headEnd/>
            <a:tailEnd/>
          </a:ln>
        </p:spPr>
      </p:pic>
      <p:pic>
        <p:nvPicPr>
          <p:cNvPr id="189" name="【PPT封底】DataEase 2023（无文字）-1920X1080.jpg" descr="【PPT封底】DataEase 2023（无文字）-1920X1080.jpg"/>
          <p:cNvPicPr>
            <a:picLocks noChangeAspect="1"/>
          </p:cNvPicPr>
          <p:nvPr/>
        </p:nvPicPr>
        <p:blipFill>
          <a:blip r:embed="rId4"/>
          <a:stretch>
            <a:fillRect/>
          </a:stretch>
        </p:blipFill>
        <p:spPr>
          <a:xfrm>
            <a:off x="0" y="-1"/>
            <a:ext cx="24384000" cy="13716001"/>
          </a:xfrm>
          <a:prstGeom prst="rect">
            <a:avLst/>
          </a:prstGeom>
          <a:ln w="12700">
            <a:miter lim="400000"/>
            <a:headEnd/>
            <a:tailEnd/>
          </a:ln>
        </p:spPr>
      </p:pic>
      <p:pic>
        <p:nvPicPr>
          <p:cNvPr id="190" name="image4.png" descr="image4.png"/>
          <p:cNvPicPr>
            <a:picLocks noChangeAspect="1"/>
          </p:cNvPicPr>
          <p:nvPr/>
        </p:nvPicPr>
        <p:blipFill>
          <a:blip r:embed="rId2"/>
          <a:stretch>
            <a:fillRect/>
          </a:stretch>
        </p:blipFill>
        <p:spPr>
          <a:xfrm>
            <a:off x="986791" y="990600"/>
            <a:ext cx="5461001" cy="566743"/>
          </a:xfrm>
          <a:prstGeom prst="rect">
            <a:avLst/>
          </a:prstGeom>
          <a:ln w="12700">
            <a:miter lim="400000"/>
            <a:headEnd/>
            <a:tailEnd/>
          </a:ln>
        </p:spPr>
      </p:pic>
      <p:sp>
        <p:nvSpPr>
          <p:cNvPr id="191" name="幻灯片编号"/>
          <p:cNvSpPr txBox="1">
            <a:spLocks noGrp="1"/>
          </p:cNvSpPr>
          <p:nvPr>
            <p:ph type="sldNum" sz="quarter" idx="2"/>
          </p:nvPr>
        </p:nvSpPr>
        <p:spPr>
          <a:xfrm>
            <a:off x="11954103" y="13073062"/>
            <a:ext cx="466269" cy="477671"/>
          </a:xfrm>
          <a:prstGeom prst="rect">
            <a:avLst/>
          </a:prstGeom>
        </p:spPr>
        <p:txBody>
          <a:bodyPr lIns="71437" tIns="71437" rIns="71437" bIns="71437" anchor="t"/>
          <a:lstStyle>
            <a:lvl1pPr defTabSz="821690">
              <a:defRPr sz="2200">
                <a:latin typeface="Helvetica Neue Light" panose="02000503000000020004"/>
                <a:ea typeface="Helvetica Neue Light" panose="02000503000000020004"/>
                <a:cs typeface="Helvetica Neue Light" panose="02000503000000020004"/>
                <a:sym typeface="Helvetica Neue Light" panose="02000503000000020004"/>
              </a:defRPr>
            </a:lvl1pPr>
          </a:lstStyle>
          <a:p>
            <a:fld id="{86CB4B4D-7CA3-9044-876B-883B54F8677D}" type="slidenum">
              <a:rPr/>
            </a:fld>
            <a:endParaRPr/>
          </a:p>
        </p:txBody>
      </p:sp>
    </p:spTree>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Tree>
  </p:cSld>
  <p:clrMapOvr>
    <a:masterClrMapping/>
  </p:clrMapOvr>
  <p:transition spd="slow">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标题与照片（备选）">
    <p:spTree>
      <p:nvGrpSpPr>
        <p:cNvPr id="1" name=""/>
        <p:cNvGrpSpPr/>
        <p:nvPr/>
      </p:nvGrpSpPr>
      <p:grpSpPr>
        <a:xfrm>
          <a:off x="0" y="0"/>
          <a:ext cx="0" cy="0"/>
          <a:chOff x="0" y="0"/>
          <a:chExt cx="0" cy="0"/>
        </a:xfrm>
      </p:grpSpPr>
      <p:sp>
        <p:nvSpPr>
          <p:cNvPr id="32" name="910457886_1434x1669.jpg"/>
          <p:cNvSpPr>
            <a:spLocks noGrp="1"/>
          </p:cNvSpPr>
          <p:nvPr>
            <p:ph type="pic" idx="21"/>
          </p:nvPr>
        </p:nvSpPr>
        <p:spPr>
          <a:xfrm>
            <a:off x="10972800" y="-203200"/>
            <a:ext cx="12144837" cy="14135100"/>
          </a:xfrm>
          <a:prstGeom prst="rect">
            <a:avLst/>
          </a:prstGeom>
        </p:spPr>
        <p:txBody>
          <a:bodyPr lIns="91439" tIns="45719" rIns="91439" bIns="45719">
            <a:noAutofit/>
          </a:bodyPr>
          <a:lstStyle/>
          <a:p/>
        </p:txBody>
      </p:sp>
      <p:sp>
        <p:nvSpPr>
          <p:cNvPr id="33" name="幻灯片标题"/>
          <p:cNvSpPr txBox="1">
            <a:spLocks noGrp="1"/>
          </p:cNvSpPr>
          <p:nvPr>
            <p:ph type="title" hasCustomPrompt="1"/>
          </p:nvPr>
        </p:nvSpPr>
        <p:spPr>
          <a:xfrm>
            <a:off x="1206500" y="1270000"/>
            <a:ext cx="9779000" cy="5882273"/>
          </a:xfrm>
          <a:prstGeom prst="rect">
            <a:avLst/>
          </a:prstGeom>
        </p:spPr>
        <p:txBody>
          <a:bodyPr anchor="b"/>
          <a:lstStyle/>
          <a:p>
            <a:r>
              <a:t>幻灯片标题</a:t>
            </a:r>
          </a:p>
        </p:txBody>
      </p:sp>
      <p:sp>
        <p:nvSpPr>
          <p:cNvPr id="34" name="正文级别 1…"/>
          <p:cNvSpPr txBox="1">
            <a:spLocks noGrp="1"/>
          </p:cNvSpPr>
          <p:nvPr>
            <p:ph type="body" sz="quarter" idx="1" hasCustomPrompt="1"/>
          </p:nvPr>
        </p:nvSpPr>
        <p:spPr>
          <a:xfrm>
            <a:off x="1206500" y="7060576"/>
            <a:ext cx="9779000" cy="5385424"/>
          </a:xfrm>
          <a:prstGeom prst="rect">
            <a:avLst/>
          </a:prstGeom>
        </p:spPr>
        <p:txBody>
          <a:bodyPr/>
          <a:lstStyle>
            <a:lvl1pPr marL="0" indent="0" defTabSz="825500">
              <a:lnSpc>
                <a:spcPct val="100000"/>
              </a:lnSpc>
              <a:spcBef>
                <a:spcPts val="0"/>
              </a:spcBef>
              <a:buSzTx/>
              <a:buNone/>
              <a:defRPr sz="5500" b="1"/>
            </a:lvl1pPr>
            <a:lvl2pPr marL="0" indent="457200" defTabSz="825500">
              <a:lnSpc>
                <a:spcPct val="100000"/>
              </a:lnSpc>
              <a:spcBef>
                <a:spcPts val="0"/>
              </a:spcBef>
              <a:buSzTx/>
              <a:buNone/>
              <a:defRPr sz="5500" b="1"/>
            </a:lvl2pPr>
            <a:lvl3pPr marL="0" indent="914400" defTabSz="825500">
              <a:lnSpc>
                <a:spcPct val="100000"/>
              </a:lnSpc>
              <a:spcBef>
                <a:spcPts val="0"/>
              </a:spcBef>
              <a:buSzTx/>
              <a:buNone/>
              <a:defRPr sz="5500" b="1"/>
            </a:lvl3pPr>
            <a:lvl4pPr marL="0" indent="1371600" defTabSz="825500">
              <a:lnSpc>
                <a:spcPct val="100000"/>
              </a:lnSpc>
              <a:spcBef>
                <a:spcPts val="0"/>
              </a:spcBef>
              <a:buSzTx/>
              <a:buNone/>
              <a:defRPr sz="5500" b="1"/>
            </a:lvl4pPr>
            <a:lvl5pPr marL="0" indent="1828800" defTabSz="825500">
              <a:lnSpc>
                <a:spcPct val="100000"/>
              </a:lnSpc>
              <a:spcBef>
                <a:spcPts val="0"/>
              </a:spcBef>
              <a:buSzTx/>
              <a:buNone/>
              <a:defRPr sz="5500" b="1"/>
            </a:lvl5pPr>
          </a:lstStyle>
          <a:p>
            <a:r>
              <a:t>幻灯片副标题</a:t>
            </a:r>
          </a:p>
          <a:p>
            <a:pPr lvl="1"/>
          </a:p>
          <a:p>
            <a:pPr lvl="2"/>
          </a:p>
          <a:p>
            <a:pPr lvl="3"/>
          </a:p>
          <a:p>
            <a:pPr lvl="4"/>
          </a:p>
        </p:txBody>
      </p:sp>
      <p:sp>
        <p:nvSpPr>
          <p:cNvPr id="35" name="幻灯片编号"/>
          <p:cNvSpPr txBox="1">
            <a:spLocks noGrp="1"/>
          </p:cNvSpPr>
          <p:nvPr>
            <p:ph type="sldNum" sz="quarter" idx="2"/>
          </p:nvPr>
        </p:nvSpPr>
        <p:spPr>
          <a:xfrm>
            <a:off x="12001499" y="13085233"/>
            <a:ext cx="368505" cy="374600"/>
          </a:xfrm>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标题与项目符号">
    <p:spTree>
      <p:nvGrpSpPr>
        <p:cNvPr id="1" name=""/>
        <p:cNvGrpSpPr/>
        <p:nvPr/>
      </p:nvGrpSpPr>
      <p:grpSpPr>
        <a:xfrm>
          <a:off x="0" y="0"/>
          <a:ext cx="0" cy="0"/>
          <a:chOff x="0" y="0"/>
          <a:chExt cx="0" cy="0"/>
        </a:xfrm>
      </p:grpSpPr>
      <p:sp>
        <p:nvSpPr>
          <p:cNvPr id="42" name="幻灯片标题"/>
          <p:cNvSpPr txBox="1">
            <a:spLocks noGrp="1"/>
          </p:cNvSpPr>
          <p:nvPr>
            <p:ph type="title" hasCustomPrompt="1"/>
          </p:nvPr>
        </p:nvSpPr>
        <p:spPr>
          <a:prstGeom prst="rect">
            <a:avLst/>
          </a:prstGeom>
        </p:spPr>
        <p:txBody>
          <a:bodyPr/>
          <a:lstStyle/>
          <a:p>
            <a:r>
              <a:t>幻灯片标题</a:t>
            </a:r>
          </a:p>
        </p:txBody>
      </p:sp>
      <p:sp>
        <p:nvSpPr>
          <p:cNvPr id="43" name="幻灯片副标题"/>
          <p:cNvSpPr txBox="1">
            <a:spLocks noGrp="1"/>
          </p:cNvSpPr>
          <p:nvPr>
            <p:ph type="body" sz="quarter" idx="21" hasCustomPrompt="1"/>
          </p:nvPr>
        </p:nvSpPr>
        <p:spPr>
          <a:xfrm>
            <a:off x="1206500" y="2372962"/>
            <a:ext cx="21971000" cy="934780"/>
          </a:xfrm>
          <a:prstGeom prst="rect">
            <a:avLst/>
          </a:prstGeom>
        </p:spPr>
        <p:txBody>
          <a:bodyPr lIns="45719" tIns="45719" rIns="45719" bIns="45719"/>
          <a:lstStyle>
            <a:lvl1pPr marL="0" indent="0" defTabSz="726440">
              <a:lnSpc>
                <a:spcPct val="100000"/>
              </a:lnSpc>
              <a:spcBef>
                <a:spcPts val="0"/>
              </a:spcBef>
              <a:buSzTx/>
              <a:buNone/>
              <a:defRPr sz="4840" b="1"/>
            </a:lvl1pPr>
          </a:lstStyle>
          <a:p>
            <a:r>
              <a:t>幻灯片副标题</a:t>
            </a:r>
          </a:p>
        </p:txBody>
      </p:sp>
      <p:sp>
        <p:nvSpPr>
          <p:cNvPr id="44" name="正文级别 1…"/>
          <p:cNvSpPr txBox="1">
            <a:spLocks noGrp="1"/>
          </p:cNvSpPr>
          <p:nvPr>
            <p:ph type="body" idx="1" hasCustomPrompt="1"/>
          </p:nvPr>
        </p:nvSpPr>
        <p:spPr>
          <a:prstGeom prst="rect">
            <a:avLst/>
          </a:prstGeom>
        </p:spPr>
        <p:txBody>
          <a:bodyPr/>
          <a:lstStyle/>
          <a:p>
            <a:r>
              <a:t>幻灯片项目符号文本</a:t>
            </a:r>
          </a:p>
          <a:p>
            <a:pPr lvl="1"/>
          </a:p>
          <a:p>
            <a:pPr lvl="2"/>
          </a:p>
          <a:p>
            <a:pPr lvl="3"/>
          </a:p>
          <a:p>
            <a:pPr lvl="4"/>
          </a:p>
        </p:txBody>
      </p:sp>
      <p:sp>
        <p:nvSpPr>
          <p:cNvPr id="45"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项目符号">
    <p:spTree>
      <p:nvGrpSpPr>
        <p:cNvPr id="1" name=""/>
        <p:cNvGrpSpPr/>
        <p:nvPr/>
      </p:nvGrpSpPr>
      <p:grpSpPr>
        <a:xfrm>
          <a:off x="0" y="0"/>
          <a:ext cx="0" cy="0"/>
          <a:chOff x="0" y="0"/>
          <a:chExt cx="0" cy="0"/>
        </a:xfrm>
      </p:grpSpPr>
      <p:sp>
        <p:nvSpPr>
          <p:cNvPr id="52" name="正文级别 1…"/>
          <p:cNvSpPr txBox="1">
            <a:spLocks noGrp="1"/>
          </p:cNvSpPr>
          <p:nvPr>
            <p:ph type="body" idx="1" hasCustomPrompt="1"/>
          </p:nvPr>
        </p:nvSpPr>
        <p:spPr>
          <a:prstGeom prst="rect">
            <a:avLst/>
          </a:prstGeom>
        </p:spPr>
        <p:txBody>
          <a:bodyPr numCol="2" spcCol="1098550"/>
          <a:lstStyle/>
          <a:p>
            <a:r>
              <a:t>幻灯片项目符号文本</a:t>
            </a:r>
          </a:p>
          <a:p>
            <a:pPr lvl="1"/>
          </a:p>
          <a:p>
            <a:pPr lvl="2"/>
          </a:p>
          <a:p>
            <a:pPr lvl="3"/>
          </a:p>
          <a:p>
            <a:pPr lvl="4"/>
          </a:p>
        </p:txBody>
      </p:sp>
      <p:sp>
        <p:nvSpPr>
          <p:cNvPr id="53"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标题、项目符号与照片">
    <p:spTree>
      <p:nvGrpSpPr>
        <p:cNvPr id="1" name=""/>
        <p:cNvGrpSpPr/>
        <p:nvPr/>
      </p:nvGrpSpPr>
      <p:grpSpPr>
        <a:xfrm>
          <a:off x="0" y="0"/>
          <a:ext cx="0" cy="0"/>
          <a:chOff x="0" y="0"/>
          <a:chExt cx="0" cy="0"/>
        </a:xfrm>
      </p:grpSpPr>
      <p:sp>
        <p:nvSpPr>
          <p:cNvPr id="60" name="幻灯片副标题"/>
          <p:cNvSpPr txBox="1">
            <a:spLocks noGrp="1"/>
          </p:cNvSpPr>
          <p:nvPr>
            <p:ph type="body" sz="quarter" idx="21" hasCustomPrompt="1"/>
          </p:nvPr>
        </p:nvSpPr>
        <p:spPr>
          <a:xfrm>
            <a:off x="1206500" y="2372962"/>
            <a:ext cx="9779000" cy="934780"/>
          </a:xfrm>
          <a:prstGeom prst="rect">
            <a:avLst/>
          </a:prstGeom>
        </p:spPr>
        <p:txBody>
          <a:bodyPr lIns="45719" tIns="45719" rIns="45719" bIns="45719"/>
          <a:lstStyle>
            <a:lvl1pPr marL="0" indent="0" defTabSz="726440">
              <a:lnSpc>
                <a:spcPct val="100000"/>
              </a:lnSpc>
              <a:spcBef>
                <a:spcPts val="0"/>
              </a:spcBef>
              <a:buSzTx/>
              <a:buNone/>
              <a:defRPr sz="4840" b="1"/>
            </a:lvl1pPr>
          </a:lstStyle>
          <a:p>
            <a:r>
              <a:t>幻灯片副标题</a:t>
            </a:r>
          </a:p>
        </p:txBody>
      </p:sp>
      <p:sp>
        <p:nvSpPr>
          <p:cNvPr id="61" name="正文级别 1…"/>
          <p:cNvSpPr txBox="1">
            <a:spLocks noGrp="1"/>
          </p:cNvSpPr>
          <p:nvPr>
            <p:ph type="body" sz="half" idx="1" hasCustomPrompt="1"/>
          </p:nvPr>
        </p:nvSpPr>
        <p:spPr>
          <a:xfrm>
            <a:off x="1206500" y="4248504"/>
            <a:ext cx="9779000" cy="8256630"/>
          </a:xfrm>
          <a:prstGeom prst="rect">
            <a:avLst/>
          </a:prstGeom>
        </p:spPr>
        <p:txBody>
          <a:bodyPr/>
          <a:lstStyle/>
          <a:p>
            <a:r>
              <a:t>幻灯片项目符号文本</a:t>
            </a:r>
          </a:p>
          <a:p>
            <a:pPr lvl="1"/>
          </a:p>
          <a:p>
            <a:pPr lvl="2"/>
          </a:p>
          <a:p>
            <a:pPr lvl="3"/>
          </a:p>
          <a:p>
            <a:pPr lvl="4"/>
          </a:p>
        </p:txBody>
      </p:sp>
      <p:sp>
        <p:nvSpPr>
          <p:cNvPr id="62" name="660384004_1290x1720.jpg"/>
          <p:cNvSpPr>
            <a:spLocks noGrp="1"/>
          </p:cNvSpPr>
          <p:nvPr>
            <p:ph type="pic" idx="22"/>
          </p:nvPr>
        </p:nvSpPr>
        <p:spPr>
          <a:xfrm>
            <a:off x="12192000" y="-407266"/>
            <a:ext cx="10916874" cy="14555832"/>
          </a:xfrm>
          <a:prstGeom prst="rect">
            <a:avLst/>
          </a:prstGeom>
        </p:spPr>
        <p:txBody>
          <a:bodyPr lIns="91439" tIns="45719" rIns="91439" bIns="45719">
            <a:noAutofit/>
          </a:bodyPr>
          <a:lstStyle/>
          <a:p/>
        </p:txBody>
      </p:sp>
      <p:sp>
        <p:nvSpPr>
          <p:cNvPr id="63" name="幻灯片标题"/>
          <p:cNvSpPr txBox="1">
            <a:spLocks noGrp="1"/>
          </p:cNvSpPr>
          <p:nvPr>
            <p:ph type="title" hasCustomPrompt="1"/>
          </p:nvPr>
        </p:nvSpPr>
        <p:spPr>
          <a:xfrm>
            <a:off x="1206500" y="1079500"/>
            <a:ext cx="9779000" cy="1435100"/>
          </a:xfrm>
          <a:prstGeom prst="rect">
            <a:avLst/>
          </a:prstGeom>
        </p:spPr>
        <p:txBody>
          <a:bodyPr/>
          <a:lstStyle/>
          <a:p>
            <a:r>
              <a:t>幻灯片标题</a:t>
            </a:r>
          </a:p>
        </p:txBody>
      </p:sp>
      <p:sp>
        <p:nvSpPr>
          <p:cNvPr id="64"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节">
    <p:spTree>
      <p:nvGrpSpPr>
        <p:cNvPr id="1" name=""/>
        <p:cNvGrpSpPr/>
        <p:nvPr/>
      </p:nvGrpSpPr>
      <p:grpSpPr>
        <a:xfrm>
          <a:off x="0" y="0"/>
          <a:ext cx="0" cy="0"/>
          <a:chOff x="0" y="0"/>
          <a:chExt cx="0" cy="0"/>
        </a:xfrm>
      </p:grpSpPr>
      <p:sp>
        <p:nvSpPr>
          <p:cNvPr id="71" name="章节标题"/>
          <p:cNvSpPr txBox="1">
            <a:spLocks noGrp="1"/>
          </p:cNvSpPr>
          <p:nvPr>
            <p:ph type="title" hasCustomPrompt="1"/>
          </p:nvPr>
        </p:nvSpPr>
        <p:spPr>
          <a:xfrm>
            <a:off x="1206496" y="4533900"/>
            <a:ext cx="21971004" cy="4648200"/>
          </a:xfrm>
          <a:prstGeom prst="rect">
            <a:avLst/>
          </a:prstGeom>
        </p:spPr>
        <p:txBody>
          <a:bodyPr anchor="ctr"/>
          <a:lstStyle>
            <a:lvl1pPr>
              <a:defRPr sz="11600" b="0" spc="-232">
                <a:latin typeface="Helvetica Neue Medium" panose="02000503000000020004"/>
                <a:ea typeface="Helvetica Neue Medium" panose="02000503000000020004"/>
                <a:cs typeface="Helvetica Neue Medium" panose="02000503000000020004"/>
                <a:sym typeface="Helvetica Neue Medium" panose="02000503000000020004"/>
              </a:defRPr>
            </a:lvl1pPr>
          </a:lstStyle>
          <a:p>
            <a:r>
              <a:t>章节标题</a:t>
            </a:r>
          </a:p>
        </p:txBody>
      </p:sp>
      <p:sp>
        <p:nvSpPr>
          <p:cNvPr id="72" name="幻灯片编号"/>
          <p:cNvSpPr txBox="1">
            <a:spLocks noGrp="1"/>
          </p:cNvSpPr>
          <p:nvPr>
            <p:ph type="sldNum" sz="quarter" idx="2"/>
          </p:nvPr>
        </p:nvSpPr>
        <p:spPr>
          <a:xfrm>
            <a:off x="12001499" y="13085233"/>
            <a:ext cx="368505" cy="374600"/>
          </a:xfrm>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仅标题">
    <p:spTree>
      <p:nvGrpSpPr>
        <p:cNvPr id="1" name=""/>
        <p:cNvGrpSpPr/>
        <p:nvPr/>
      </p:nvGrpSpPr>
      <p:grpSpPr>
        <a:xfrm>
          <a:off x="0" y="0"/>
          <a:ext cx="0" cy="0"/>
          <a:chOff x="0" y="0"/>
          <a:chExt cx="0" cy="0"/>
        </a:xfrm>
      </p:grpSpPr>
      <p:sp>
        <p:nvSpPr>
          <p:cNvPr id="79" name="幻灯片标题"/>
          <p:cNvSpPr txBox="1">
            <a:spLocks noGrp="1"/>
          </p:cNvSpPr>
          <p:nvPr>
            <p:ph type="title" hasCustomPrompt="1"/>
          </p:nvPr>
        </p:nvSpPr>
        <p:spPr>
          <a:xfrm>
            <a:off x="1206500" y="1079500"/>
            <a:ext cx="21971000" cy="1434949"/>
          </a:xfrm>
          <a:prstGeom prst="rect">
            <a:avLst/>
          </a:prstGeom>
        </p:spPr>
        <p:txBody>
          <a:bodyPr/>
          <a:lstStyle/>
          <a:p>
            <a:r>
              <a:t>幻灯片标题</a:t>
            </a:r>
          </a:p>
        </p:txBody>
      </p:sp>
      <p:sp>
        <p:nvSpPr>
          <p:cNvPr id="80" name="幻灯片副标题"/>
          <p:cNvSpPr txBox="1">
            <a:spLocks noGrp="1"/>
          </p:cNvSpPr>
          <p:nvPr>
            <p:ph type="body" sz="quarter" idx="21" hasCustomPrompt="1"/>
          </p:nvPr>
        </p:nvSpPr>
        <p:spPr>
          <a:xfrm>
            <a:off x="1206500" y="2372962"/>
            <a:ext cx="21971000" cy="934780"/>
          </a:xfrm>
          <a:prstGeom prst="rect">
            <a:avLst/>
          </a:prstGeom>
        </p:spPr>
        <p:txBody>
          <a:bodyPr lIns="45719" tIns="45719" rIns="45719" bIns="45719"/>
          <a:lstStyle>
            <a:lvl1pPr marL="0" indent="0" defTabSz="726440">
              <a:lnSpc>
                <a:spcPct val="100000"/>
              </a:lnSpc>
              <a:spcBef>
                <a:spcPts val="0"/>
              </a:spcBef>
              <a:buSzTx/>
              <a:buNone/>
              <a:defRPr sz="4840" b="1"/>
            </a:lvl1pPr>
          </a:lstStyle>
          <a:p>
            <a:r>
              <a:t>幻灯片副标题</a:t>
            </a:r>
          </a:p>
        </p:txBody>
      </p:sp>
      <p:sp>
        <p:nvSpPr>
          <p:cNvPr id="81"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议程">
    <p:spTree>
      <p:nvGrpSpPr>
        <p:cNvPr id="1" name=""/>
        <p:cNvGrpSpPr/>
        <p:nvPr/>
      </p:nvGrpSpPr>
      <p:grpSpPr>
        <a:xfrm>
          <a:off x="0" y="0"/>
          <a:ext cx="0" cy="0"/>
          <a:chOff x="0" y="0"/>
          <a:chExt cx="0" cy="0"/>
        </a:xfrm>
      </p:grpSpPr>
      <p:sp>
        <p:nvSpPr>
          <p:cNvPr id="88" name="议程标题"/>
          <p:cNvSpPr txBox="1">
            <a:spLocks noGrp="1"/>
          </p:cNvSpPr>
          <p:nvPr>
            <p:ph type="title" hasCustomPrompt="1"/>
          </p:nvPr>
        </p:nvSpPr>
        <p:spPr>
          <a:xfrm>
            <a:off x="1206500" y="1079500"/>
            <a:ext cx="21971000" cy="1435100"/>
          </a:xfrm>
          <a:prstGeom prst="rect">
            <a:avLst/>
          </a:prstGeom>
        </p:spPr>
        <p:txBody>
          <a:bodyPr/>
          <a:lstStyle/>
          <a:p>
            <a:r>
              <a:t>议程标题</a:t>
            </a:r>
          </a:p>
        </p:txBody>
      </p:sp>
      <p:sp>
        <p:nvSpPr>
          <p:cNvPr id="89" name="议程副标题"/>
          <p:cNvSpPr txBox="1">
            <a:spLocks noGrp="1"/>
          </p:cNvSpPr>
          <p:nvPr>
            <p:ph type="body" sz="quarter" idx="21" hasCustomPrompt="1"/>
          </p:nvPr>
        </p:nvSpPr>
        <p:spPr>
          <a:xfrm>
            <a:off x="1206500" y="2372962"/>
            <a:ext cx="21971000" cy="934780"/>
          </a:xfrm>
          <a:prstGeom prst="rect">
            <a:avLst/>
          </a:prstGeom>
        </p:spPr>
        <p:txBody>
          <a:bodyPr lIns="45719" tIns="45719" rIns="45719" bIns="45719"/>
          <a:lstStyle>
            <a:lvl1pPr marL="0" indent="0" defTabSz="726440">
              <a:lnSpc>
                <a:spcPct val="100000"/>
              </a:lnSpc>
              <a:spcBef>
                <a:spcPts val="0"/>
              </a:spcBef>
              <a:buSzTx/>
              <a:buNone/>
              <a:defRPr sz="4840" b="1"/>
            </a:lvl1pPr>
          </a:lstStyle>
          <a:p>
            <a:r>
              <a:t>议程副标题</a:t>
            </a:r>
          </a:p>
        </p:txBody>
      </p:sp>
      <p:sp>
        <p:nvSpPr>
          <p:cNvPr id="90" name="正文级别 1…"/>
          <p:cNvSpPr txBox="1">
            <a:spLocks noGrp="1"/>
          </p:cNvSpPr>
          <p:nvPr>
            <p:ph type="body" idx="1" hasCustomPrompt="1"/>
          </p:nvPr>
        </p:nvSpPr>
        <p:spPr>
          <a:prstGeom prst="rect">
            <a:avLst/>
          </a:prstGeom>
        </p:spPr>
        <p:txBody>
          <a:bodyPr/>
          <a:lstStyle>
            <a:lvl1pPr marL="0" indent="0" defTabSz="825500">
              <a:lnSpc>
                <a:spcPct val="100000"/>
              </a:lnSpc>
              <a:spcBef>
                <a:spcPts val="1800"/>
              </a:spcBef>
              <a:buSzTx/>
              <a:buNone/>
              <a:defRPr sz="5500" spc="-55"/>
            </a:lvl1pPr>
            <a:lvl2pPr marL="0" indent="457200" defTabSz="825500">
              <a:lnSpc>
                <a:spcPct val="100000"/>
              </a:lnSpc>
              <a:spcBef>
                <a:spcPts val="1800"/>
              </a:spcBef>
              <a:buSzTx/>
              <a:buNone/>
              <a:defRPr sz="5500" spc="-55"/>
            </a:lvl2pPr>
            <a:lvl3pPr marL="0" indent="914400" defTabSz="825500">
              <a:lnSpc>
                <a:spcPct val="100000"/>
              </a:lnSpc>
              <a:spcBef>
                <a:spcPts val="1800"/>
              </a:spcBef>
              <a:buSzTx/>
              <a:buNone/>
              <a:defRPr sz="5500" spc="-55"/>
            </a:lvl3pPr>
            <a:lvl4pPr marL="0" indent="1371600" defTabSz="825500">
              <a:lnSpc>
                <a:spcPct val="100000"/>
              </a:lnSpc>
              <a:spcBef>
                <a:spcPts val="1800"/>
              </a:spcBef>
              <a:buSzTx/>
              <a:buNone/>
              <a:defRPr sz="5500" spc="-55"/>
            </a:lvl4pPr>
            <a:lvl5pPr marL="0" indent="1828800" defTabSz="825500">
              <a:lnSpc>
                <a:spcPct val="100000"/>
              </a:lnSpc>
              <a:spcBef>
                <a:spcPts val="1800"/>
              </a:spcBef>
              <a:buSzTx/>
              <a:buNone/>
              <a:defRPr sz="5500" spc="-55"/>
            </a:lvl5pPr>
          </a:lstStyle>
          <a:p>
            <a:r>
              <a:t>议程主题</a:t>
            </a:r>
          </a:p>
          <a:p>
            <a:pPr lvl="1"/>
          </a:p>
          <a:p>
            <a:pPr lvl="2"/>
          </a:p>
          <a:p>
            <a:pPr lvl="3"/>
          </a:p>
          <a:p>
            <a:pPr lvl="4"/>
          </a:p>
        </p:txBody>
      </p:sp>
      <p:sp>
        <p:nvSpPr>
          <p:cNvPr id="91"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2" Type="http://schemas.openxmlformats.org/officeDocument/2006/relationships/theme" Target="../theme/theme1.xml"/><Relationship Id="rId21" Type="http://schemas.openxmlformats.org/officeDocument/2006/relationships/slideLayout" Target="../slideLayouts/slideLayout2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幻灯片标题"/>
          <p:cNvSpPr txBox="1">
            <a:spLocks noGrp="1"/>
          </p:cNvSpPr>
          <p:nvPr>
            <p:ph type="title" hasCustomPrompt="1"/>
          </p:nvPr>
        </p:nvSpPr>
        <p:spPr>
          <a:xfrm>
            <a:off x="1206500" y="1079500"/>
            <a:ext cx="21971000" cy="1433163"/>
          </a:xfrm>
          <a:prstGeom prst="rect">
            <a:avLst/>
          </a:prstGeom>
          <a:ln w="12700">
            <a:miter lim="400000"/>
          </a:ln>
        </p:spPr>
        <p:txBody>
          <a:bodyPr lIns="50800" tIns="50800" rIns="50800" bIns="50800">
            <a:normAutofit/>
          </a:bodyPr>
          <a:lstStyle/>
          <a:p>
            <a:r>
              <a:t>幻灯片标题</a:t>
            </a:r>
          </a:p>
        </p:txBody>
      </p:sp>
      <p:sp>
        <p:nvSpPr>
          <p:cNvPr id="3" name="正文级别 1…"/>
          <p:cNvSpPr txBox="1">
            <a:spLocks noGrp="1"/>
          </p:cNvSpPr>
          <p:nvPr>
            <p:ph type="body" idx="1" hasCustomPrompt="1"/>
          </p:nvPr>
        </p:nvSpPr>
        <p:spPr>
          <a:xfrm>
            <a:off x="1206500" y="4248504"/>
            <a:ext cx="21971000" cy="8256012"/>
          </a:xfrm>
          <a:prstGeom prst="rect">
            <a:avLst/>
          </a:prstGeom>
          <a:ln w="12700">
            <a:miter lim="400000"/>
          </a:ln>
        </p:spPr>
        <p:txBody>
          <a:bodyPr lIns="50800" tIns="50800" rIns="50800" bIns="50800">
            <a:normAutofit/>
          </a:bodyPr>
          <a:lstStyle/>
          <a:p>
            <a:r>
              <a:t>幻灯片项目符号文本</a:t>
            </a:r>
          </a:p>
          <a:p>
            <a:pPr lvl="1"/>
          </a:p>
          <a:p>
            <a:pPr lvl="2"/>
          </a:p>
          <a:p>
            <a:pPr lvl="3"/>
          </a:p>
          <a:p>
            <a:pPr lvl="4"/>
          </a:p>
        </p:txBody>
      </p:sp>
      <p:sp>
        <p:nvSpPr>
          <p:cNvPr id="4" name="幻灯片编号"/>
          <p:cNvSpPr txBox="1">
            <a:spLocks noGrp="1"/>
          </p:cNvSpPr>
          <p:nvPr>
            <p:ph type="sldNum" sz="quarter" idx="2"/>
          </p:nvPr>
        </p:nvSpPr>
        <p:spPr>
          <a:xfrm>
            <a:off x="12001499" y="13080999"/>
            <a:ext cx="368505" cy="374600"/>
          </a:xfrm>
          <a:prstGeom prst="rect">
            <a:avLst/>
          </a:prstGeom>
          <a:ln w="12700">
            <a:miter lim="400000"/>
          </a:ln>
        </p:spPr>
        <p:txBody>
          <a:bodyPr wrap="none" lIns="50800" tIns="50800" rIns="50800" bIns="50800" anchor="b">
            <a:spAutoFit/>
          </a:bodyPr>
          <a:lstStyle>
            <a:lvl1pPr indent="0" algn="ctr" defTabSz="584200">
              <a:defRPr sz="1800"/>
            </a:lvl1pPr>
          </a:lstStyle>
          <a:p>
            <a:fld id="{86CB4B4D-7CA3-9044-876B-883B54F8677D}" type="slidenum">
              <a:rPr/>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Lst>
  <p:transition spd="med"/>
  <p:txStyles>
    <p:titleStyle>
      <a:lvl1pPr marL="0" marR="0" indent="0" algn="l" defTabSz="2438400" rtl="0" latinLnBrk="0">
        <a:lnSpc>
          <a:spcPct val="80000"/>
        </a:lnSpc>
        <a:spcBef>
          <a:spcPts val="0"/>
        </a:spcBef>
        <a:spcAft>
          <a:spcPts val="0"/>
        </a:spcAft>
        <a:buClrTx/>
        <a:buSzTx/>
        <a:buFontTx/>
        <a:buNone/>
        <a:defRPr sz="8500" b="1" i="0" u="none" strike="noStrike" cap="none" spc="-170" baseline="0">
          <a:solidFill>
            <a:srgbClr val="000000"/>
          </a:solidFill>
          <a:uFillTx/>
          <a:latin typeface="+mn-lt"/>
          <a:ea typeface="+mn-ea"/>
          <a:cs typeface="+mn-cs"/>
          <a:sym typeface="Helvetica Neue" panose="02000503000000020004"/>
        </a:defRPr>
      </a:lvl1pPr>
      <a:lvl2pPr marL="0" marR="0" indent="457200" algn="l" defTabSz="2438400" rtl="0" latinLnBrk="0">
        <a:lnSpc>
          <a:spcPct val="80000"/>
        </a:lnSpc>
        <a:spcBef>
          <a:spcPts val="0"/>
        </a:spcBef>
        <a:spcAft>
          <a:spcPts val="0"/>
        </a:spcAft>
        <a:buClrTx/>
        <a:buSzTx/>
        <a:buFontTx/>
        <a:buNone/>
        <a:defRPr sz="8500" b="1" i="0" u="none" strike="noStrike" cap="none" spc="-170" baseline="0">
          <a:solidFill>
            <a:srgbClr val="000000"/>
          </a:solidFill>
          <a:uFillTx/>
          <a:latin typeface="+mn-lt"/>
          <a:ea typeface="+mn-ea"/>
          <a:cs typeface="+mn-cs"/>
          <a:sym typeface="Helvetica Neue" panose="02000503000000020004"/>
        </a:defRPr>
      </a:lvl2pPr>
      <a:lvl3pPr marL="0" marR="0" indent="914400" algn="l" defTabSz="2438400" rtl="0" latinLnBrk="0">
        <a:lnSpc>
          <a:spcPct val="80000"/>
        </a:lnSpc>
        <a:spcBef>
          <a:spcPts val="0"/>
        </a:spcBef>
        <a:spcAft>
          <a:spcPts val="0"/>
        </a:spcAft>
        <a:buClrTx/>
        <a:buSzTx/>
        <a:buFontTx/>
        <a:buNone/>
        <a:defRPr sz="8500" b="1" i="0" u="none" strike="noStrike" cap="none" spc="-170" baseline="0">
          <a:solidFill>
            <a:srgbClr val="000000"/>
          </a:solidFill>
          <a:uFillTx/>
          <a:latin typeface="+mn-lt"/>
          <a:ea typeface="+mn-ea"/>
          <a:cs typeface="+mn-cs"/>
          <a:sym typeface="Helvetica Neue" panose="02000503000000020004"/>
        </a:defRPr>
      </a:lvl3pPr>
      <a:lvl4pPr marL="0" marR="0" indent="1371600" algn="l" defTabSz="2438400" rtl="0" latinLnBrk="0">
        <a:lnSpc>
          <a:spcPct val="80000"/>
        </a:lnSpc>
        <a:spcBef>
          <a:spcPts val="0"/>
        </a:spcBef>
        <a:spcAft>
          <a:spcPts val="0"/>
        </a:spcAft>
        <a:buClrTx/>
        <a:buSzTx/>
        <a:buFontTx/>
        <a:buNone/>
        <a:defRPr sz="8500" b="1" i="0" u="none" strike="noStrike" cap="none" spc="-170" baseline="0">
          <a:solidFill>
            <a:srgbClr val="000000"/>
          </a:solidFill>
          <a:uFillTx/>
          <a:latin typeface="+mn-lt"/>
          <a:ea typeface="+mn-ea"/>
          <a:cs typeface="+mn-cs"/>
          <a:sym typeface="Helvetica Neue" panose="02000503000000020004"/>
        </a:defRPr>
      </a:lvl4pPr>
      <a:lvl5pPr marL="0" marR="0" indent="1828800" algn="l" defTabSz="2438400" rtl="0" latinLnBrk="0">
        <a:lnSpc>
          <a:spcPct val="80000"/>
        </a:lnSpc>
        <a:spcBef>
          <a:spcPts val="0"/>
        </a:spcBef>
        <a:spcAft>
          <a:spcPts val="0"/>
        </a:spcAft>
        <a:buClrTx/>
        <a:buSzTx/>
        <a:buFontTx/>
        <a:buNone/>
        <a:defRPr sz="8500" b="1" i="0" u="none" strike="noStrike" cap="none" spc="-170" baseline="0">
          <a:solidFill>
            <a:srgbClr val="000000"/>
          </a:solidFill>
          <a:uFillTx/>
          <a:latin typeface="+mn-lt"/>
          <a:ea typeface="+mn-ea"/>
          <a:cs typeface="+mn-cs"/>
          <a:sym typeface="Helvetica Neue" panose="02000503000000020004"/>
        </a:defRPr>
      </a:lvl5pPr>
      <a:lvl6pPr marL="0" marR="0" indent="2286000" algn="l" defTabSz="2438400" rtl="0" latinLnBrk="0">
        <a:lnSpc>
          <a:spcPct val="80000"/>
        </a:lnSpc>
        <a:spcBef>
          <a:spcPts val="0"/>
        </a:spcBef>
        <a:spcAft>
          <a:spcPts val="0"/>
        </a:spcAft>
        <a:buClrTx/>
        <a:buSzTx/>
        <a:buFontTx/>
        <a:buNone/>
        <a:defRPr sz="8500" b="1" i="0" u="none" strike="noStrike" cap="none" spc="-170" baseline="0">
          <a:solidFill>
            <a:srgbClr val="000000"/>
          </a:solidFill>
          <a:uFillTx/>
          <a:latin typeface="+mn-lt"/>
          <a:ea typeface="+mn-ea"/>
          <a:cs typeface="+mn-cs"/>
          <a:sym typeface="Helvetica Neue" panose="02000503000000020004"/>
        </a:defRPr>
      </a:lvl6pPr>
      <a:lvl7pPr marL="0" marR="0" indent="2743200" algn="l" defTabSz="2438400" rtl="0" latinLnBrk="0">
        <a:lnSpc>
          <a:spcPct val="80000"/>
        </a:lnSpc>
        <a:spcBef>
          <a:spcPts val="0"/>
        </a:spcBef>
        <a:spcAft>
          <a:spcPts val="0"/>
        </a:spcAft>
        <a:buClrTx/>
        <a:buSzTx/>
        <a:buFontTx/>
        <a:buNone/>
        <a:defRPr sz="8500" b="1" i="0" u="none" strike="noStrike" cap="none" spc="-170" baseline="0">
          <a:solidFill>
            <a:srgbClr val="000000"/>
          </a:solidFill>
          <a:uFillTx/>
          <a:latin typeface="+mn-lt"/>
          <a:ea typeface="+mn-ea"/>
          <a:cs typeface="+mn-cs"/>
          <a:sym typeface="Helvetica Neue" panose="02000503000000020004"/>
        </a:defRPr>
      </a:lvl7pPr>
      <a:lvl8pPr marL="0" marR="0" indent="3200400" algn="l" defTabSz="2438400" rtl="0" latinLnBrk="0">
        <a:lnSpc>
          <a:spcPct val="80000"/>
        </a:lnSpc>
        <a:spcBef>
          <a:spcPts val="0"/>
        </a:spcBef>
        <a:spcAft>
          <a:spcPts val="0"/>
        </a:spcAft>
        <a:buClrTx/>
        <a:buSzTx/>
        <a:buFontTx/>
        <a:buNone/>
        <a:defRPr sz="8500" b="1" i="0" u="none" strike="noStrike" cap="none" spc="-170" baseline="0">
          <a:solidFill>
            <a:srgbClr val="000000"/>
          </a:solidFill>
          <a:uFillTx/>
          <a:latin typeface="+mn-lt"/>
          <a:ea typeface="+mn-ea"/>
          <a:cs typeface="+mn-cs"/>
          <a:sym typeface="Helvetica Neue" panose="02000503000000020004"/>
        </a:defRPr>
      </a:lvl8pPr>
      <a:lvl9pPr marL="0" marR="0" indent="3657600" algn="l" defTabSz="2438400" rtl="0" latinLnBrk="0">
        <a:lnSpc>
          <a:spcPct val="80000"/>
        </a:lnSpc>
        <a:spcBef>
          <a:spcPts val="0"/>
        </a:spcBef>
        <a:spcAft>
          <a:spcPts val="0"/>
        </a:spcAft>
        <a:buClrTx/>
        <a:buSzTx/>
        <a:buFontTx/>
        <a:buNone/>
        <a:defRPr sz="8500" b="1" i="0" u="none" strike="noStrike" cap="none" spc="-170" baseline="0">
          <a:solidFill>
            <a:srgbClr val="000000"/>
          </a:solidFill>
          <a:uFillTx/>
          <a:latin typeface="+mn-lt"/>
          <a:ea typeface="+mn-ea"/>
          <a:cs typeface="+mn-cs"/>
          <a:sym typeface="Helvetica Neue" panose="02000503000000020004"/>
        </a:defRPr>
      </a:lvl9pPr>
    </p:titleStyle>
    <p:bodyStyle>
      <a:lvl1pPr marL="609600" marR="0" indent="-609600" algn="l" defTabSz="2438400" rtl="0" latinLnBrk="0">
        <a:lnSpc>
          <a:spcPct val="90000"/>
        </a:lnSpc>
        <a:spcBef>
          <a:spcPts val="4500"/>
        </a:spcBef>
        <a:spcAft>
          <a:spcPts val="0"/>
        </a:spcAft>
        <a:buClrTx/>
        <a:buSzPct val="123000"/>
        <a:buFontTx/>
        <a:buChar char="•"/>
        <a:defRPr sz="4800" b="0" i="0" u="none" strike="noStrike" cap="none" spc="0" baseline="0">
          <a:solidFill>
            <a:srgbClr val="000000"/>
          </a:solidFill>
          <a:uFillTx/>
          <a:latin typeface="+mn-lt"/>
          <a:ea typeface="+mn-ea"/>
          <a:cs typeface="+mn-cs"/>
          <a:sym typeface="Helvetica Neue" panose="02000503000000020004"/>
        </a:defRPr>
      </a:lvl1pPr>
      <a:lvl2pPr marL="1219200" marR="0" indent="-609600" algn="l" defTabSz="2438400" rtl="0" latinLnBrk="0">
        <a:lnSpc>
          <a:spcPct val="90000"/>
        </a:lnSpc>
        <a:spcBef>
          <a:spcPts val="4500"/>
        </a:spcBef>
        <a:spcAft>
          <a:spcPts val="0"/>
        </a:spcAft>
        <a:buClrTx/>
        <a:buSzPct val="123000"/>
        <a:buFontTx/>
        <a:buChar char="•"/>
        <a:defRPr sz="4800" b="0" i="0" u="none" strike="noStrike" cap="none" spc="0" baseline="0">
          <a:solidFill>
            <a:srgbClr val="000000"/>
          </a:solidFill>
          <a:uFillTx/>
          <a:latin typeface="+mn-lt"/>
          <a:ea typeface="+mn-ea"/>
          <a:cs typeface="+mn-cs"/>
          <a:sym typeface="Helvetica Neue" panose="02000503000000020004"/>
        </a:defRPr>
      </a:lvl2pPr>
      <a:lvl3pPr marL="1828800" marR="0" indent="-609600" algn="l" defTabSz="2438400" rtl="0" latinLnBrk="0">
        <a:lnSpc>
          <a:spcPct val="90000"/>
        </a:lnSpc>
        <a:spcBef>
          <a:spcPts val="4500"/>
        </a:spcBef>
        <a:spcAft>
          <a:spcPts val="0"/>
        </a:spcAft>
        <a:buClrTx/>
        <a:buSzPct val="123000"/>
        <a:buFontTx/>
        <a:buChar char="•"/>
        <a:defRPr sz="4800" b="0" i="0" u="none" strike="noStrike" cap="none" spc="0" baseline="0">
          <a:solidFill>
            <a:srgbClr val="000000"/>
          </a:solidFill>
          <a:uFillTx/>
          <a:latin typeface="+mn-lt"/>
          <a:ea typeface="+mn-ea"/>
          <a:cs typeface="+mn-cs"/>
          <a:sym typeface="Helvetica Neue" panose="02000503000000020004"/>
        </a:defRPr>
      </a:lvl3pPr>
      <a:lvl4pPr marL="2438400" marR="0" indent="-609600" algn="l" defTabSz="2438400" rtl="0" latinLnBrk="0">
        <a:lnSpc>
          <a:spcPct val="90000"/>
        </a:lnSpc>
        <a:spcBef>
          <a:spcPts val="4500"/>
        </a:spcBef>
        <a:spcAft>
          <a:spcPts val="0"/>
        </a:spcAft>
        <a:buClrTx/>
        <a:buSzPct val="123000"/>
        <a:buFontTx/>
        <a:buChar char="•"/>
        <a:defRPr sz="4800" b="0" i="0" u="none" strike="noStrike" cap="none" spc="0" baseline="0">
          <a:solidFill>
            <a:srgbClr val="000000"/>
          </a:solidFill>
          <a:uFillTx/>
          <a:latin typeface="+mn-lt"/>
          <a:ea typeface="+mn-ea"/>
          <a:cs typeface="+mn-cs"/>
          <a:sym typeface="Helvetica Neue" panose="02000503000000020004"/>
        </a:defRPr>
      </a:lvl4pPr>
      <a:lvl5pPr marL="3048000" marR="0" indent="-609600" algn="l" defTabSz="2438400" rtl="0" latinLnBrk="0">
        <a:lnSpc>
          <a:spcPct val="90000"/>
        </a:lnSpc>
        <a:spcBef>
          <a:spcPts val="4500"/>
        </a:spcBef>
        <a:spcAft>
          <a:spcPts val="0"/>
        </a:spcAft>
        <a:buClrTx/>
        <a:buSzPct val="123000"/>
        <a:buFontTx/>
        <a:buChar char="•"/>
        <a:defRPr sz="4800" b="0" i="0" u="none" strike="noStrike" cap="none" spc="0" baseline="0">
          <a:solidFill>
            <a:srgbClr val="000000"/>
          </a:solidFill>
          <a:uFillTx/>
          <a:latin typeface="+mn-lt"/>
          <a:ea typeface="+mn-ea"/>
          <a:cs typeface="+mn-cs"/>
          <a:sym typeface="Helvetica Neue" panose="02000503000000020004"/>
        </a:defRPr>
      </a:lvl5pPr>
      <a:lvl6pPr marL="3657600" marR="0" indent="-609600" algn="l" defTabSz="2438400" rtl="0" latinLnBrk="0">
        <a:lnSpc>
          <a:spcPct val="90000"/>
        </a:lnSpc>
        <a:spcBef>
          <a:spcPts val="4500"/>
        </a:spcBef>
        <a:spcAft>
          <a:spcPts val="0"/>
        </a:spcAft>
        <a:buClrTx/>
        <a:buSzPct val="123000"/>
        <a:buFontTx/>
        <a:buChar char="•"/>
        <a:defRPr sz="4800" b="0" i="0" u="none" strike="noStrike" cap="none" spc="0" baseline="0">
          <a:solidFill>
            <a:srgbClr val="000000"/>
          </a:solidFill>
          <a:uFillTx/>
          <a:latin typeface="+mn-lt"/>
          <a:ea typeface="+mn-ea"/>
          <a:cs typeface="+mn-cs"/>
          <a:sym typeface="Helvetica Neue" panose="02000503000000020004"/>
        </a:defRPr>
      </a:lvl6pPr>
      <a:lvl7pPr marL="4267200" marR="0" indent="-609600" algn="l" defTabSz="2438400" rtl="0" latinLnBrk="0">
        <a:lnSpc>
          <a:spcPct val="90000"/>
        </a:lnSpc>
        <a:spcBef>
          <a:spcPts val="4500"/>
        </a:spcBef>
        <a:spcAft>
          <a:spcPts val="0"/>
        </a:spcAft>
        <a:buClrTx/>
        <a:buSzPct val="123000"/>
        <a:buFontTx/>
        <a:buChar char="•"/>
        <a:defRPr sz="4800" b="0" i="0" u="none" strike="noStrike" cap="none" spc="0" baseline="0">
          <a:solidFill>
            <a:srgbClr val="000000"/>
          </a:solidFill>
          <a:uFillTx/>
          <a:latin typeface="+mn-lt"/>
          <a:ea typeface="+mn-ea"/>
          <a:cs typeface="+mn-cs"/>
          <a:sym typeface="Helvetica Neue" panose="02000503000000020004"/>
        </a:defRPr>
      </a:lvl7pPr>
      <a:lvl8pPr marL="4876800" marR="0" indent="-609600" algn="l" defTabSz="2438400" rtl="0" latinLnBrk="0">
        <a:lnSpc>
          <a:spcPct val="90000"/>
        </a:lnSpc>
        <a:spcBef>
          <a:spcPts val="4500"/>
        </a:spcBef>
        <a:spcAft>
          <a:spcPts val="0"/>
        </a:spcAft>
        <a:buClrTx/>
        <a:buSzPct val="123000"/>
        <a:buFontTx/>
        <a:buChar char="•"/>
        <a:defRPr sz="4800" b="0" i="0" u="none" strike="noStrike" cap="none" spc="0" baseline="0">
          <a:solidFill>
            <a:srgbClr val="000000"/>
          </a:solidFill>
          <a:uFillTx/>
          <a:latin typeface="+mn-lt"/>
          <a:ea typeface="+mn-ea"/>
          <a:cs typeface="+mn-cs"/>
          <a:sym typeface="Helvetica Neue" panose="02000503000000020004"/>
        </a:defRPr>
      </a:lvl8pPr>
      <a:lvl9pPr marL="5486400" marR="0" indent="-609600" algn="l" defTabSz="2438400" rtl="0" latinLnBrk="0">
        <a:lnSpc>
          <a:spcPct val="90000"/>
        </a:lnSpc>
        <a:spcBef>
          <a:spcPts val="4500"/>
        </a:spcBef>
        <a:spcAft>
          <a:spcPts val="0"/>
        </a:spcAft>
        <a:buClrTx/>
        <a:buSzPct val="123000"/>
        <a:buFontTx/>
        <a:buChar char="•"/>
        <a:defRPr sz="4800" b="0" i="0" u="none" strike="noStrike" cap="none" spc="0" baseline="0">
          <a:solidFill>
            <a:srgbClr val="000000"/>
          </a:solidFill>
          <a:uFillTx/>
          <a:latin typeface="+mn-lt"/>
          <a:ea typeface="+mn-ea"/>
          <a:cs typeface="+mn-cs"/>
          <a:sym typeface="Helvetica Neue" panose="02000503000000020004"/>
        </a:defRPr>
      </a:lvl9pPr>
    </p:bodyStyle>
    <p:other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panose="02000503000000020004"/>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panose="02000503000000020004"/>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panose="02000503000000020004"/>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panose="02000503000000020004"/>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panose="02000503000000020004"/>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panose="02000503000000020004"/>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panose="02000503000000020004"/>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panose="02000503000000020004"/>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panose="02000503000000020004"/>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16.xml"/><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7.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9" Type="http://schemas.openxmlformats.org/officeDocument/2006/relationships/tags" Target="../tags/tag80.xml"/><Relationship Id="rId8" Type="http://schemas.openxmlformats.org/officeDocument/2006/relationships/tags" Target="../tags/tag79.xml"/><Relationship Id="rId7" Type="http://schemas.openxmlformats.org/officeDocument/2006/relationships/tags" Target="../tags/tag78.xml"/><Relationship Id="rId6" Type="http://schemas.openxmlformats.org/officeDocument/2006/relationships/tags" Target="../tags/tag77.xml"/><Relationship Id="rId5" Type="http://schemas.openxmlformats.org/officeDocument/2006/relationships/tags" Target="../tags/tag76.xml"/><Relationship Id="rId4" Type="http://schemas.openxmlformats.org/officeDocument/2006/relationships/tags" Target="../tags/tag75.xml"/><Relationship Id="rId3" Type="http://schemas.openxmlformats.org/officeDocument/2006/relationships/tags" Target="../tags/tag74.xml"/><Relationship Id="rId2" Type="http://schemas.openxmlformats.org/officeDocument/2006/relationships/tags" Target="../tags/tag73.xml"/><Relationship Id="rId16" Type="http://schemas.openxmlformats.org/officeDocument/2006/relationships/notesSlide" Target="../notesSlides/notesSlide9.xml"/><Relationship Id="rId15" Type="http://schemas.openxmlformats.org/officeDocument/2006/relationships/slideLayout" Target="../slideLayouts/slideLayout21.xml"/><Relationship Id="rId14" Type="http://schemas.openxmlformats.org/officeDocument/2006/relationships/tags" Target="../tags/tag83.xml"/><Relationship Id="rId13" Type="http://schemas.openxmlformats.org/officeDocument/2006/relationships/image" Target="../media/image15.svg"/><Relationship Id="rId12" Type="http://schemas.openxmlformats.org/officeDocument/2006/relationships/image" Target="../media/image14.png"/><Relationship Id="rId11" Type="http://schemas.openxmlformats.org/officeDocument/2006/relationships/tags" Target="../tags/tag82.xml"/><Relationship Id="rId10" Type="http://schemas.openxmlformats.org/officeDocument/2006/relationships/tags" Target="../tags/tag81.xml"/><Relationship Id="rId1" Type="http://schemas.openxmlformats.org/officeDocument/2006/relationships/tags" Target="../tags/tag72.xml"/></Relationships>
</file>

<file path=ppt/slides/_rels/slide12.xml.rels><?xml version="1.0" encoding="UTF-8" standalone="yes"?>
<Relationships xmlns="http://schemas.openxmlformats.org/package/2006/relationships"><Relationship Id="rId9" Type="http://schemas.openxmlformats.org/officeDocument/2006/relationships/tags" Target="../tags/tag92.xml"/><Relationship Id="rId8" Type="http://schemas.openxmlformats.org/officeDocument/2006/relationships/tags" Target="../tags/tag91.xml"/><Relationship Id="rId7" Type="http://schemas.openxmlformats.org/officeDocument/2006/relationships/tags" Target="../tags/tag90.xml"/><Relationship Id="rId6" Type="http://schemas.openxmlformats.org/officeDocument/2006/relationships/tags" Target="../tags/tag89.xml"/><Relationship Id="rId5" Type="http://schemas.openxmlformats.org/officeDocument/2006/relationships/tags" Target="../tags/tag88.xml"/><Relationship Id="rId4" Type="http://schemas.openxmlformats.org/officeDocument/2006/relationships/tags" Target="../tags/tag87.xml"/><Relationship Id="rId3" Type="http://schemas.openxmlformats.org/officeDocument/2006/relationships/tags" Target="../tags/tag86.xml"/><Relationship Id="rId25" Type="http://schemas.openxmlformats.org/officeDocument/2006/relationships/notesSlide" Target="../notesSlides/notesSlide10.xml"/><Relationship Id="rId24" Type="http://schemas.openxmlformats.org/officeDocument/2006/relationships/slideLayout" Target="../slideLayouts/slideLayout21.xml"/><Relationship Id="rId23" Type="http://schemas.openxmlformats.org/officeDocument/2006/relationships/tags" Target="../tags/tag106.xml"/><Relationship Id="rId22" Type="http://schemas.openxmlformats.org/officeDocument/2006/relationships/tags" Target="../tags/tag105.xml"/><Relationship Id="rId21" Type="http://schemas.openxmlformats.org/officeDocument/2006/relationships/tags" Target="../tags/tag104.xml"/><Relationship Id="rId20" Type="http://schemas.openxmlformats.org/officeDocument/2006/relationships/tags" Target="../tags/tag103.xml"/><Relationship Id="rId2" Type="http://schemas.openxmlformats.org/officeDocument/2006/relationships/tags" Target="../tags/tag85.xml"/><Relationship Id="rId19" Type="http://schemas.openxmlformats.org/officeDocument/2006/relationships/tags" Target="../tags/tag102.xml"/><Relationship Id="rId18" Type="http://schemas.openxmlformats.org/officeDocument/2006/relationships/tags" Target="../tags/tag101.xml"/><Relationship Id="rId17" Type="http://schemas.openxmlformats.org/officeDocument/2006/relationships/tags" Target="../tags/tag100.xml"/><Relationship Id="rId16" Type="http://schemas.openxmlformats.org/officeDocument/2006/relationships/tags" Target="../tags/tag99.xml"/><Relationship Id="rId15" Type="http://schemas.openxmlformats.org/officeDocument/2006/relationships/tags" Target="../tags/tag98.xml"/><Relationship Id="rId14" Type="http://schemas.openxmlformats.org/officeDocument/2006/relationships/tags" Target="../tags/tag97.xml"/><Relationship Id="rId13" Type="http://schemas.openxmlformats.org/officeDocument/2006/relationships/tags" Target="../tags/tag96.xml"/><Relationship Id="rId12" Type="http://schemas.openxmlformats.org/officeDocument/2006/relationships/tags" Target="../tags/tag95.xml"/><Relationship Id="rId11" Type="http://schemas.openxmlformats.org/officeDocument/2006/relationships/tags" Target="../tags/tag94.xml"/><Relationship Id="rId10" Type="http://schemas.openxmlformats.org/officeDocument/2006/relationships/tags" Target="../tags/tag93.xml"/><Relationship Id="rId1" Type="http://schemas.openxmlformats.org/officeDocument/2006/relationships/tags" Target="../tags/tag84.xml"/></Relationships>
</file>

<file path=ppt/slides/_rels/slide13.xml.rels><?xml version="1.0" encoding="UTF-8" standalone="yes"?>
<Relationships xmlns="http://schemas.openxmlformats.org/package/2006/relationships"><Relationship Id="rId6" Type="http://schemas.openxmlformats.org/officeDocument/2006/relationships/notesSlide" Target="../notesSlides/notesSlide11.xml"/><Relationship Id="rId5" Type="http://schemas.openxmlformats.org/officeDocument/2006/relationships/slideLayout" Target="../slideLayouts/slideLayout21.xml"/><Relationship Id="rId4" Type="http://schemas.openxmlformats.org/officeDocument/2006/relationships/image" Target="../media/image16.png"/><Relationship Id="rId3" Type="http://schemas.openxmlformats.org/officeDocument/2006/relationships/tags" Target="../tags/tag109.xml"/><Relationship Id="rId2" Type="http://schemas.openxmlformats.org/officeDocument/2006/relationships/tags" Target="../tags/tag108.xml"/><Relationship Id="rId1" Type="http://schemas.openxmlformats.org/officeDocument/2006/relationships/tags" Target="../tags/tag107.xml"/></Relationships>
</file>

<file path=ppt/slides/_rels/slide14.xml.rels><?xml version="1.0" encoding="UTF-8" standalone="yes"?>
<Relationships xmlns="http://schemas.openxmlformats.org/package/2006/relationships"><Relationship Id="rId6" Type="http://schemas.openxmlformats.org/officeDocument/2006/relationships/notesSlide" Target="../notesSlides/notesSlide12.xml"/><Relationship Id="rId5" Type="http://schemas.openxmlformats.org/officeDocument/2006/relationships/slideLayout" Target="../slideLayouts/slideLayout21.xml"/><Relationship Id="rId4" Type="http://schemas.openxmlformats.org/officeDocument/2006/relationships/image" Target="../media/image17.png"/><Relationship Id="rId3" Type="http://schemas.openxmlformats.org/officeDocument/2006/relationships/tags" Target="../tags/tag112.xml"/><Relationship Id="rId2" Type="http://schemas.openxmlformats.org/officeDocument/2006/relationships/tags" Target="../tags/tag111.xml"/><Relationship Id="rId1" Type="http://schemas.openxmlformats.org/officeDocument/2006/relationships/tags" Target="../tags/tag110.xml"/></Relationships>
</file>

<file path=ppt/slides/_rels/slide15.xml.rels><?xml version="1.0" encoding="UTF-8" standalone="yes"?>
<Relationships xmlns="http://schemas.openxmlformats.org/package/2006/relationships"><Relationship Id="rId9" Type="http://schemas.openxmlformats.org/officeDocument/2006/relationships/tags" Target="../tags/tag121.xml"/><Relationship Id="rId8" Type="http://schemas.openxmlformats.org/officeDocument/2006/relationships/tags" Target="../tags/tag120.xml"/><Relationship Id="rId7" Type="http://schemas.openxmlformats.org/officeDocument/2006/relationships/tags" Target="../tags/tag119.xml"/><Relationship Id="rId6" Type="http://schemas.openxmlformats.org/officeDocument/2006/relationships/tags" Target="../tags/tag118.xml"/><Relationship Id="rId5" Type="http://schemas.openxmlformats.org/officeDocument/2006/relationships/tags" Target="../tags/tag117.xml"/><Relationship Id="rId4" Type="http://schemas.openxmlformats.org/officeDocument/2006/relationships/tags" Target="../tags/tag116.xml"/><Relationship Id="rId3" Type="http://schemas.openxmlformats.org/officeDocument/2006/relationships/tags" Target="../tags/tag115.xml"/><Relationship Id="rId2" Type="http://schemas.openxmlformats.org/officeDocument/2006/relationships/tags" Target="../tags/tag114.xml"/><Relationship Id="rId16" Type="http://schemas.openxmlformats.org/officeDocument/2006/relationships/notesSlide" Target="../notesSlides/notesSlide13.xml"/><Relationship Id="rId15" Type="http://schemas.openxmlformats.org/officeDocument/2006/relationships/slideLayout" Target="../slideLayouts/slideLayout21.xml"/><Relationship Id="rId14" Type="http://schemas.openxmlformats.org/officeDocument/2006/relationships/tags" Target="../tags/tag124.xml"/><Relationship Id="rId13" Type="http://schemas.openxmlformats.org/officeDocument/2006/relationships/image" Target="../media/image15.svg"/><Relationship Id="rId12" Type="http://schemas.openxmlformats.org/officeDocument/2006/relationships/image" Target="../media/image14.png"/><Relationship Id="rId11" Type="http://schemas.openxmlformats.org/officeDocument/2006/relationships/tags" Target="../tags/tag123.xml"/><Relationship Id="rId10" Type="http://schemas.openxmlformats.org/officeDocument/2006/relationships/tags" Target="../tags/tag122.xml"/><Relationship Id="rId1" Type="http://schemas.openxmlformats.org/officeDocument/2006/relationships/tags" Target="../tags/tag113.xml"/></Relationships>
</file>

<file path=ppt/slides/_rels/slide16.xml.rels><?xml version="1.0" encoding="UTF-8" standalone="yes"?>
<Relationships xmlns="http://schemas.openxmlformats.org/package/2006/relationships"><Relationship Id="rId9" Type="http://schemas.openxmlformats.org/officeDocument/2006/relationships/tags" Target="../tags/tag133.xml"/><Relationship Id="rId8" Type="http://schemas.openxmlformats.org/officeDocument/2006/relationships/tags" Target="../tags/tag132.xml"/><Relationship Id="rId7" Type="http://schemas.openxmlformats.org/officeDocument/2006/relationships/tags" Target="../tags/tag131.xml"/><Relationship Id="rId6" Type="http://schemas.openxmlformats.org/officeDocument/2006/relationships/tags" Target="../tags/tag130.xml"/><Relationship Id="rId5" Type="http://schemas.openxmlformats.org/officeDocument/2006/relationships/tags" Target="../tags/tag129.xml"/><Relationship Id="rId4" Type="http://schemas.openxmlformats.org/officeDocument/2006/relationships/tags" Target="../tags/tag128.xml"/><Relationship Id="rId3" Type="http://schemas.openxmlformats.org/officeDocument/2006/relationships/tags" Target="../tags/tag127.xml"/><Relationship Id="rId2" Type="http://schemas.openxmlformats.org/officeDocument/2006/relationships/tags" Target="../tags/tag126.xml"/><Relationship Id="rId19" Type="http://schemas.openxmlformats.org/officeDocument/2006/relationships/notesSlide" Target="../notesSlides/notesSlide14.xml"/><Relationship Id="rId18" Type="http://schemas.openxmlformats.org/officeDocument/2006/relationships/slideLayout" Target="../slideLayouts/slideLayout21.xml"/><Relationship Id="rId17" Type="http://schemas.openxmlformats.org/officeDocument/2006/relationships/tags" Target="../tags/tag141.xml"/><Relationship Id="rId16" Type="http://schemas.openxmlformats.org/officeDocument/2006/relationships/tags" Target="../tags/tag140.xml"/><Relationship Id="rId15" Type="http://schemas.openxmlformats.org/officeDocument/2006/relationships/tags" Target="../tags/tag139.xml"/><Relationship Id="rId14" Type="http://schemas.openxmlformats.org/officeDocument/2006/relationships/tags" Target="../tags/tag138.xml"/><Relationship Id="rId13" Type="http://schemas.openxmlformats.org/officeDocument/2006/relationships/tags" Target="../tags/tag137.xml"/><Relationship Id="rId12" Type="http://schemas.openxmlformats.org/officeDocument/2006/relationships/tags" Target="../tags/tag136.xml"/><Relationship Id="rId11" Type="http://schemas.openxmlformats.org/officeDocument/2006/relationships/tags" Target="../tags/tag135.xml"/><Relationship Id="rId10" Type="http://schemas.openxmlformats.org/officeDocument/2006/relationships/tags" Target="../tags/tag134.xml"/><Relationship Id="rId1" Type="http://schemas.openxmlformats.org/officeDocument/2006/relationships/tags" Target="../tags/tag125.xml"/></Relationships>
</file>

<file path=ppt/slides/_rels/slide17.xml.rels><?xml version="1.0" encoding="UTF-8" standalone="yes"?>
<Relationships xmlns="http://schemas.openxmlformats.org/package/2006/relationships"><Relationship Id="rId6" Type="http://schemas.openxmlformats.org/officeDocument/2006/relationships/notesSlide" Target="../notesSlides/notesSlide15.xml"/><Relationship Id="rId5" Type="http://schemas.openxmlformats.org/officeDocument/2006/relationships/slideLayout" Target="../slideLayouts/slideLayout21.xml"/><Relationship Id="rId4" Type="http://schemas.openxmlformats.org/officeDocument/2006/relationships/image" Target="../media/image18.png"/><Relationship Id="rId3" Type="http://schemas.openxmlformats.org/officeDocument/2006/relationships/tags" Target="../tags/tag144.xml"/><Relationship Id="rId2" Type="http://schemas.openxmlformats.org/officeDocument/2006/relationships/tags" Target="../tags/tag143.xml"/><Relationship Id="rId1" Type="http://schemas.openxmlformats.org/officeDocument/2006/relationships/tags" Target="../tags/tag142.xml"/></Relationships>
</file>

<file path=ppt/slides/_rels/slide18.xml.rels><?xml version="1.0" encoding="UTF-8" standalone="yes"?>
<Relationships xmlns="http://schemas.openxmlformats.org/package/2006/relationships"><Relationship Id="rId6" Type="http://schemas.openxmlformats.org/officeDocument/2006/relationships/notesSlide" Target="../notesSlides/notesSlide16.xml"/><Relationship Id="rId5" Type="http://schemas.openxmlformats.org/officeDocument/2006/relationships/slideLayout" Target="../slideLayouts/slideLayout21.xml"/><Relationship Id="rId4" Type="http://schemas.openxmlformats.org/officeDocument/2006/relationships/image" Target="../media/image19.png"/><Relationship Id="rId3" Type="http://schemas.openxmlformats.org/officeDocument/2006/relationships/tags" Target="../tags/tag147.xml"/><Relationship Id="rId2" Type="http://schemas.openxmlformats.org/officeDocument/2006/relationships/tags" Target="../tags/tag146.xml"/><Relationship Id="rId1" Type="http://schemas.openxmlformats.org/officeDocument/2006/relationships/tags" Target="../tags/tag145.xml"/></Relationships>
</file>

<file path=ppt/slides/_rels/slide19.xml.rels><?xml version="1.0" encoding="UTF-8" standalone="yes"?>
<Relationships xmlns="http://schemas.openxmlformats.org/package/2006/relationships"><Relationship Id="rId6" Type="http://schemas.openxmlformats.org/officeDocument/2006/relationships/notesSlide" Target="../notesSlides/notesSlide17.xml"/><Relationship Id="rId5" Type="http://schemas.openxmlformats.org/officeDocument/2006/relationships/slideLayout" Target="../slideLayouts/slideLayout21.xml"/><Relationship Id="rId4" Type="http://schemas.openxmlformats.org/officeDocument/2006/relationships/image" Target="../media/image20.png"/><Relationship Id="rId3" Type="http://schemas.openxmlformats.org/officeDocument/2006/relationships/tags" Target="../tags/tag150.xml"/><Relationship Id="rId2" Type="http://schemas.openxmlformats.org/officeDocument/2006/relationships/tags" Target="../tags/tag149.xml"/><Relationship Id="rId1" Type="http://schemas.openxmlformats.org/officeDocument/2006/relationships/tags" Target="../tags/tag14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6" Type="http://schemas.openxmlformats.org/officeDocument/2006/relationships/notesSlide" Target="../notesSlides/notesSlide18.xml"/><Relationship Id="rId5" Type="http://schemas.openxmlformats.org/officeDocument/2006/relationships/slideLayout" Target="../slideLayouts/slideLayout21.xml"/><Relationship Id="rId4" Type="http://schemas.openxmlformats.org/officeDocument/2006/relationships/image" Target="../media/image21.png"/><Relationship Id="rId3" Type="http://schemas.openxmlformats.org/officeDocument/2006/relationships/tags" Target="../tags/tag153.xml"/><Relationship Id="rId2" Type="http://schemas.openxmlformats.org/officeDocument/2006/relationships/tags" Target="../tags/tag152.xml"/><Relationship Id="rId1" Type="http://schemas.openxmlformats.org/officeDocument/2006/relationships/tags" Target="../tags/tag151.xml"/></Relationships>
</file>

<file path=ppt/slides/_rels/slide21.xml.rels><?xml version="1.0" encoding="UTF-8" standalone="yes"?>
<Relationships xmlns="http://schemas.openxmlformats.org/package/2006/relationships"><Relationship Id="rId9" Type="http://schemas.openxmlformats.org/officeDocument/2006/relationships/tags" Target="../tags/tag162.xml"/><Relationship Id="rId8" Type="http://schemas.openxmlformats.org/officeDocument/2006/relationships/tags" Target="../tags/tag161.xml"/><Relationship Id="rId7" Type="http://schemas.openxmlformats.org/officeDocument/2006/relationships/tags" Target="../tags/tag160.xml"/><Relationship Id="rId6" Type="http://schemas.openxmlformats.org/officeDocument/2006/relationships/tags" Target="../tags/tag159.xml"/><Relationship Id="rId5" Type="http://schemas.openxmlformats.org/officeDocument/2006/relationships/tags" Target="../tags/tag158.xml"/><Relationship Id="rId4" Type="http://schemas.openxmlformats.org/officeDocument/2006/relationships/tags" Target="../tags/tag157.xml"/><Relationship Id="rId3" Type="http://schemas.openxmlformats.org/officeDocument/2006/relationships/tags" Target="../tags/tag156.xml"/><Relationship Id="rId2" Type="http://schemas.openxmlformats.org/officeDocument/2006/relationships/tags" Target="../tags/tag155.xml"/><Relationship Id="rId16" Type="http://schemas.openxmlformats.org/officeDocument/2006/relationships/notesSlide" Target="../notesSlides/notesSlide19.xml"/><Relationship Id="rId15" Type="http://schemas.openxmlformats.org/officeDocument/2006/relationships/slideLayout" Target="../slideLayouts/slideLayout21.xml"/><Relationship Id="rId14" Type="http://schemas.openxmlformats.org/officeDocument/2006/relationships/tags" Target="../tags/tag165.xml"/><Relationship Id="rId13" Type="http://schemas.openxmlformats.org/officeDocument/2006/relationships/image" Target="../media/image15.svg"/><Relationship Id="rId12" Type="http://schemas.openxmlformats.org/officeDocument/2006/relationships/image" Target="../media/image14.png"/><Relationship Id="rId11" Type="http://schemas.openxmlformats.org/officeDocument/2006/relationships/tags" Target="../tags/tag164.xml"/><Relationship Id="rId10" Type="http://schemas.openxmlformats.org/officeDocument/2006/relationships/tags" Target="../tags/tag163.xml"/><Relationship Id="rId1" Type="http://schemas.openxmlformats.org/officeDocument/2006/relationships/tags" Target="../tags/tag154.xml"/></Relationships>
</file>

<file path=ppt/slides/_rels/slide22.xml.rels><?xml version="1.0" encoding="UTF-8" standalone="yes"?>
<Relationships xmlns="http://schemas.openxmlformats.org/package/2006/relationships"><Relationship Id="rId6" Type="http://schemas.openxmlformats.org/officeDocument/2006/relationships/notesSlide" Target="../notesSlides/notesSlide20.xml"/><Relationship Id="rId5" Type="http://schemas.openxmlformats.org/officeDocument/2006/relationships/slideLayout" Target="../slideLayouts/slideLayout21.xml"/><Relationship Id="rId4" Type="http://schemas.openxmlformats.org/officeDocument/2006/relationships/image" Target="../media/image22.png"/><Relationship Id="rId3" Type="http://schemas.openxmlformats.org/officeDocument/2006/relationships/tags" Target="../tags/tag168.xml"/><Relationship Id="rId2" Type="http://schemas.openxmlformats.org/officeDocument/2006/relationships/tags" Target="../tags/tag167.xml"/><Relationship Id="rId1" Type="http://schemas.openxmlformats.org/officeDocument/2006/relationships/tags" Target="../tags/tag166.xml"/></Relationships>
</file>

<file path=ppt/slides/_rels/slide23.xml.rels><?xml version="1.0" encoding="UTF-8" standalone="yes"?>
<Relationships xmlns="http://schemas.openxmlformats.org/package/2006/relationships"><Relationship Id="rId9" Type="http://schemas.openxmlformats.org/officeDocument/2006/relationships/notesSlide" Target="../notesSlides/notesSlide21.xml"/><Relationship Id="rId8" Type="http://schemas.openxmlformats.org/officeDocument/2006/relationships/slideLayout" Target="../slideLayouts/slideLayout21.xml"/><Relationship Id="rId7" Type="http://schemas.openxmlformats.org/officeDocument/2006/relationships/image" Target="../media/image24.png"/><Relationship Id="rId6" Type="http://schemas.openxmlformats.org/officeDocument/2006/relationships/tags" Target="../tags/tag173.xml"/><Relationship Id="rId5" Type="http://schemas.openxmlformats.org/officeDocument/2006/relationships/tags" Target="../tags/tag172.xml"/><Relationship Id="rId4" Type="http://schemas.openxmlformats.org/officeDocument/2006/relationships/image" Target="../media/image23.png"/><Relationship Id="rId3" Type="http://schemas.openxmlformats.org/officeDocument/2006/relationships/tags" Target="../tags/tag171.xml"/><Relationship Id="rId2" Type="http://schemas.openxmlformats.org/officeDocument/2006/relationships/tags" Target="../tags/tag170.xml"/><Relationship Id="rId1" Type="http://schemas.openxmlformats.org/officeDocument/2006/relationships/tags" Target="../tags/tag169.xml"/></Relationships>
</file>

<file path=ppt/slides/_rels/slide24.xml.rels><?xml version="1.0" encoding="UTF-8" standalone="yes"?>
<Relationships xmlns="http://schemas.openxmlformats.org/package/2006/relationships"><Relationship Id="rId7" Type="http://schemas.openxmlformats.org/officeDocument/2006/relationships/notesSlide" Target="../notesSlides/notesSlide22.xml"/><Relationship Id="rId6" Type="http://schemas.openxmlformats.org/officeDocument/2006/relationships/slideLayout" Target="../slideLayouts/slideLayout21.xml"/><Relationship Id="rId5" Type="http://schemas.openxmlformats.org/officeDocument/2006/relationships/tags" Target="../tags/tag178.xml"/><Relationship Id="rId4" Type="http://schemas.openxmlformats.org/officeDocument/2006/relationships/tags" Target="../tags/tag177.xml"/><Relationship Id="rId3" Type="http://schemas.openxmlformats.org/officeDocument/2006/relationships/tags" Target="../tags/tag176.xml"/><Relationship Id="rId2" Type="http://schemas.openxmlformats.org/officeDocument/2006/relationships/tags" Target="../tags/tag175.xml"/><Relationship Id="rId1" Type="http://schemas.openxmlformats.org/officeDocument/2006/relationships/tags" Target="../tags/tag174.xml"/></Relationships>
</file>

<file path=ppt/slides/_rels/slide25.xml.rels><?xml version="1.0" encoding="UTF-8" standalone="yes"?>
<Relationships xmlns="http://schemas.openxmlformats.org/package/2006/relationships"><Relationship Id="rId7" Type="http://schemas.openxmlformats.org/officeDocument/2006/relationships/notesSlide" Target="../notesSlides/notesSlide23.xml"/><Relationship Id="rId6" Type="http://schemas.openxmlformats.org/officeDocument/2006/relationships/slideLayout" Target="../slideLayouts/slideLayout21.xml"/><Relationship Id="rId5" Type="http://schemas.openxmlformats.org/officeDocument/2006/relationships/tags" Target="../tags/tag182.xml"/><Relationship Id="rId4" Type="http://schemas.openxmlformats.org/officeDocument/2006/relationships/image" Target="../media/image25.png"/><Relationship Id="rId3" Type="http://schemas.openxmlformats.org/officeDocument/2006/relationships/tags" Target="../tags/tag181.xml"/><Relationship Id="rId2" Type="http://schemas.openxmlformats.org/officeDocument/2006/relationships/tags" Target="../tags/tag180.xml"/><Relationship Id="rId1" Type="http://schemas.openxmlformats.org/officeDocument/2006/relationships/tags" Target="../tags/tag179.xml"/></Relationships>
</file>

<file path=ppt/slides/_rels/slide26.xml.rels><?xml version="1.0" encoding="UTF-8" standalone="yes"?>
<Relationships xmlns="http://schemas.openxmlformats.org/package/2006/relationships"><Relationship Id="rId6" Type="http://schemas.openxmlformats.org/officeDocument/2006/relationships/notesSlide" Target="../notesSlides/notesSlide24.xml"/><Relationship Id="rId5" Type="http://schemas.openxmlformats.org/officeDocument/2006/relationships/slideLayout" Target="../slideLayouts/slideLayout21.xml"/><Relationship Id="rId4" Type="http://schemas.openxmlformats.org/officeDocument/2006/relationships/tags" Target="../tags/tag185.xml"/><Relationship Id="rId3" Type="http://schemas.openxmlformats.org/officeDocument/2006/relationships/tags" Target="../tags/tag184.xml"/><Relationship Id="rId2" Type="http://schemas.openxmlformats.org/officeDocument/2006/relationships/image" Target="../media/image26.png"/><Relationship Id="rId1" Type="http://schemas.openxmlformats.org/officeDocument/2006/relationships/tags" Target="../tags/tag183.xml"/></Relationships>
</file>

<file path=ppt/slides/_rels/slide27.xml.rels><?xml version="1.0" encoding="UTF-8" standalone="yes"?>
<Relationships xmlns="http://schemas.openxmlformats.org/package/2006/relationships"><Relationship Id="rId9" Type="http://schemas.openxmlformats.org/officeDocument/2006/relationships/tags" Target="../tags/tag194.xml"/><Relationship Id="rId8" Type="http://schemas.openxmlformats.org/officeDocument/2006/relationships/tags" Target="../tags/tag193.xml"/><Relationship Id="rId7" Type="http://schemas.openxmlformats.org/officeDocument/2006/relationships/tags" Target="../tags/tag192.xml"/><Relationship Id="rId6" Type="http://schemas.openxmlformats.org/officeDocument/2006/relationships/tags" Target="../tags/tag191.xml"/><Relationship Id="rId5" Type="http://schemas.openxmlformats.org/officeDocument/2006/relationships/tags" Target="../tags/tag190.xml"/><Relationship Id="rId4" Type="http://schemas.openxmlformats.org/officeDocument/2006/relationships/tags" Target="../tags/tag189.xml"/><Relationship Id="rId3" Type="http://schemas.openxmlformats.org/officeDocument/2006/relationships/tags" Target="../tags/tag188.xml"/><Relationship Id="rId2" Type="http://schemas.openxmlformats.org/officeDocument/2006/relationships/tags" Target="../tags/tag187.xml"/><Relationship Id="rId16" Type="http://schemas.openxmlformats.org/officeDocument/2006/relationships/notesSlide" Target="../notesSlides/notesSlide25.xml"/><Relationship Id="rId15" Type="http://schemas.openxmlformats.org/officeDocument/2006/relationships/slideLayout" Target="../slideLayouts/slideLayout21.xml"/><Relationship Id="rId14" Type="http://schemas.openxmlformats.org/officeDocument/2006/relationships/tags" Target="../tags/tag197.xml"/><Relationship Id="rId13" Type="http://schemas.openxmlformats.org/officeDocument/2006/relationships/image" Target="../media/image15.svg"/><Relationship Id="rId12" Type="http://schemas.openxmlformats.org/officeDocument/2006/relationships/image" Target="../media/image14.png"/><Relationship Id="rId11" Type="http://schemas.openxmlformats.org/officeDocument/2006/relationships/tags" Target="../tags/tag196.xml"/><Relationship Id="rId10" Type="http://schemas.openxmlformats.org/officeDocument/2006/relationships/tags" Target="../tags/tag195.xml"/><Relationship Id="rId1" Type="http://schemas.openxmlformats.org/officeDocument/2006/relationships/tags" Target="../tags/tag186.xml"/></Relationships>
</file>

<file path=ppt/slides/_rels/slide28.xml.rels><?xml version="1.0" encoding="UTF-8" standalone="yes"?>
<Relationships xmlns="http://schemas.openxmlformats.org/package/2006/relationships"><Relationship Id="rId4" Type="http://schemas.openxmlformats.org/officeDocument/2006/relationships/notesSlide" Target="../notesSlides/notesSlide26.xml"/><Relationship Id="rId3" Type="http://schemas.openxmlformats.org/officeDocument/2006/relationships/slideLayout" Target="../slideLayouts/slideLayout15.xml"/><Relationship Id="rId2" Type="http://schemas.openxmlformats.org/officeDocument/2006/relationships/tags" Target="../tags/tag199.xml"/><Relationship Id="rId1" Type="http://schemas.openxmlformats.org/officeDocument/2006/relationships/tags" Target="../tags/tag198.xml"/></Relationships>
</file>

<file path=ppt/slides/_rels/slide29.xml.rels><?xml version="1.0" encoding="UTF-8" standalone="yes"?>
<Relationships xmlns="http://schemas.openxmlformats.org/package/2006/relationships"><Relationship Id="rId9" Type="http://schemas.openxmlformats.org/officeDocument/2006/relationships/notesSlide" Target="../notesSlides/notesSlide27.xml"/><Relationship Id="rId8" Type="http://schemas.openxmlformats.org/officeDocument/2006/relationships/slideLayout" Target="../slideLayouts/slideLayout15.xml"/><Relationship Id="rId7" Type="http://schemas.openxmlformats.org/officeDocument/2006/relationships/tags" Target="../tags/tag201.xml"/><Relationship Id="rId6" Type="http://schemas.openxmlformats.org/officeDocument/2006/relationships/tags" Target="../tags/tag200.xml"/><Relationship Id="rId5" Type="http://schemas.openxmlformats.org/officeDocument/2006/relationships/image" Target="../media/image31.emf"/><Relationship Id="rId4" Type="http://schemas.openxmlformats.org/officeDocument/2006/relationships/image" Target="../media/image30.emf"/><Relationship Id="rId3" Type="http://schemas.openxmlformats.org/officeDocument/2006/relationships/image" Target="../media/image29.emf"/><Relationship Id="rId2" Type="http://schemas.openxmlformats.org/officeDocument/2006/relationships/image" Target="../media/image28.emf"/><Relationship Id="rId1" Type="http://schemas.openxmlformats.org/officeDocument/2006/relationships/image" Target="../media/image27.emf"/></Relationships>
</file>

<file path=ppt/slides/_rels/slide3.xml.rels><?xml version="1.0" encoding="UTF-8" standalone="yes"?>
<Relationships xmlns="http://schemas.openxmlformats.org/package/2006/relationships"><Relationship Id="rId7" Type="http://schemas.openxmlformats.org/officeDocument/2006/relationships/slideLayout" Target="../slideLayouts/slideLayout17.xml"/><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image" Target="../media/image10.jpeg"/><Relationship Id="rId2" Type="http://schemas.openxmlformats.org/officeDocument/2006/relationships/tags" Target="../tags/tag2.xml"/><Relationship Id="rId1" Type="http://schemas.openxmlformats.org/officeDocument/2006/relationships/tags" Target="../tags/tag1.xml"/></Relationships>
</file>

<file path=ppt/slides/_rels/slide30.xml.rels><?xml version="1.0" encoding="UTF-8" standalone="yes"?>
<Relationships xmlns="http://schemas.openxmlformats.org/package/2006/relationships"><Relationship Id="rId6" Type="http://schemas.openxmlformats.org/officeDocument/2006/relationships/notesSlide" Target="../notesSlides/notesSlide28.xml"/><Relationship Id="rId5" Type="http://schemas.openxmlformats.org/officeDocument/2006/relationships/slideLayout" Target="../slideLayouts/slideLayout15.xml"/><Relationship Id="rId4" Type="http://schemas.openxmlformats.org/officeDocument/2006/relationships/tags" Target="../tags/tag204.xml"/><Relationship Id="rId3" Type="http://schemas.openxmlformats.org/officeDocument/2006/relationships/tags" Target="../tags/tag203.xml"/><Relationship Id="rId2" Type="http://schemas.openxmlformats.org/officeDocument/2006/relationships/image" Target="../media/image32.png"/><Relationship Id="rId1" Type="http://schemas.openxmlformats.org/officeDocument/2006/relationships/tags" Target="../tags/tag20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9" Type="http://schemas.openxmlformats.org/officeDocument/2006/relationships/tags" Target="../tags/tag213.xml"/><Relationship Id="rId8" Type="http://schemas.openxmlformats.org/officeDocument/2006/relationships/tags" Target="../tags/tag212.xml"/><Relationship Id="rId7" Type="http://schemas.openxmlformats.org/officeDocument/2006/relationships/tags" Target="../tags/tag211.xml"/><Relationship Id="rId6" Type="http://schemas.openxmlformats.org/officeDocument/2006/relationships/tags" Target="../tags/tag210.xml"/><Relationship Id="rId5" Type="http://schemas.openxmlformats.org/officeDocument/2006/relationships/tags" Target="../tags/tag209.xml"/><Relationship Id="rId4" Type="http://schemas.openxmlformats.org/officeDocument/2006/relationships/tags" Target="../tags/tag208.xml"/><Relationship Id="rId3" Type="http://schemas.openxmlformats.org/officeDocument/2006/relationships/tags" Target="../tags/tag207.xml"/><Relationship Id="rId2" Type="http://schemas.openxmlformats.org/officeDocument/2006/relationships/tags" Target="../tags/tag206.xml"/><Relationship Id="rId16" Type="http://schemas.openxmlformats.org/officeDocument/2006/relationships/notesSlide" Target="../notesSlides/notesSlide30.xml"/><Relationship Id="rId15" Type="http://schemas.openxmlformats.org/officeDocument/2006/relationships/slideLayout" Target="../slideLayouts/slideLayout21.xml"/><Relationship Id="rId14" Type="http://schemas.openxmlformats.org/officeDocument/2006/relationships/tags" Target="../tags/tag216.xml"/><Relationship Id="rId13" Type="http://schemas.openxmlformats.org/officeDocument/2006/relationships/image" Target="../media/image15.svg"/><Relationship Id="rId12" Type="http://schemas.openxmlformats.org/officeDocument/2006/relationships/image" Target="../media/image14.png"/><Relationship Id="rId11" Type="http://schemas.openxmlformats.org/officeDocument/2006/relationships/tags" Target="../tags/tag215.xml"/><Relationship Id="rId10" Type="http://schemas.openxmlformats.org/officeDocument/2006/relationships/tags" Target="../tags/tag214.xml"/><Relationship Id="rId1" Type="http://schemas.openxmlformats.org/officeDocument/2006/relationships/tags" Target="../tags/tag205.xml"/></Relationships>
</file>

<file path=ppt/slides/_rels/slide33.xml.rels><?xml version="1.0" encoding="UTF-8" standalone="yes"?>
<Relationships xmlns="http://schemas.openxmlformats.org/package/2006/relationships"><Relationship Id="rId5" Type="http://schemas.openxmlformats.org/officeDocument/2006/relationships/notesSlide" Target="../notesSlides/notesSlide31.xml"/><Relationship Id="rId4" Type="http://schemas.openxmlformats.org/officeDocument/2006/relationships/slideLayout" Target="../slideLayouts/slideLayout21.xml"/><Relationship Id="rId3" Type="http://schemas.openxmlformats.org/officeDocument/2006/relationships/image" Target="../media/image33.png"/><Relationship Id="rId2" Type="http://schemas.openxmlformats.org/officeDocument/2006/relationships/tags" Target="../tags/tag218.xml"/><Relationship Id="rId1" Type="http://schemas.openxmlformats.org/officeDocument/2006/relationships/tags" Target="../tags/tag217.xml"/></Relationships>
</file>

<file path=ppt/slides/_rels/slide34.xml.rels><?xml version="1.0" encoding="UTF-8" standalone="yes"?>
<Relationships xmlns="http://schemas.openxmlformats.org/package/2006/relationships"><Relationship Id="rId9" Type="http://schemas.openxmlformats.org/officeDocument/2006/relationships/tags" Target="../tags/tag225.xml"/><Relationship Id="rId8" Type="http://schemas.openxmlformats.org/officeDocument/2006/relationships/tags" Target="../tags/tag224.xml"/><Relationship Id="rId7" Type="http://schemas.openxmlformats.org/officeDocument/2006/relationships/tags" Target="../tags/tag223.xml"/><Relationship Id="rId6" Type="http://schemas.openxmlformats.org/officeDocument/2006/relationships/tags" Target="../tags/tag222.xml"/><Relationship Id="rId5" Type="http://schemas.openxmlformats.org/officeDocument/2006/relationships/image" Target="../media/image10.jpeg"/><Relationship Id="rId4" Type="http://schemas.openxmlformats.org/officeDocument/2006/relationships/tags" Target="../tags/tag221.xml"/><Relationship Id="rId3" Type="http://schemas.openxmlformats.org/officeDocument/2006/relationships/tags" Target="../tags/tag220.xml"/><Relationship Id="rId20" Type="http://schemas.openxmlformats.org/officeDocument/2006/relationships/notesSlide" Target="../notesSlides/notesSlide32.xml"/><Relationship Id="rId2" Type="http://schemas.openxmlformats.org/officeDocument/2006/relationships/tags" Target="../tags/tag219.xml"/><Relationship Id="rId19" Type="http://schemas.openxmlformats.org/officeDocument/2006/relationships/slideLayout" Target="../slideLayouts/slideLayout21.xml"/><Relationship Id="rId18" Type="http://schemas.openxmlformats.org/officeDocument/2006/relationships/tags" Target="../tags/tag234.xml"/><Relationship Id="rId17" Type="http://schemas.openxmlformats.org/officeDocument/2006/relationships/tags" Target="../tags/tag233.xml"/><Relationship Id="rId16" Type="http://schemas.openxmlformats.org/officeDocument/2006/relationships/tags" Target="../tags/tag232.xml"/><Relationship Id="rId15" Type="http://schemas.openxmlformats.org/officeDocument/2006/relationships/tags" Target="../tags/tag231.xml"/><Relationship Id="rId14" Type="http://schemas.openxmlformats.org/officeDocument/2006/relationships/tags" Target="../tags/tag230.xml"/><Relationship Id="rId13" Type="http://schemas.openxmlformats.org/officeDocument/2006/relationships/tags" Target="../tags/tag229.xml"/><Relationship Id="rId12" Type="http://schemas.openxmlformats.org/officeDocument/2006/relationships/tags" Target="../tags/tag228.xml"/><Relationship Id="rId11" Type="http://schemas.openxmlformats.org/officeDocument/2006/relationships/tags" Target="../tags/tag227.xml"/><Relationship Id="rId10" Type="http://schemas.openxmlformats.org/officeDocument/2006/relationships/tags" Target="../tags/tag226.xml"/><Relationship Id="rId1" Type="http://schemas.openxmlformats.org/officeDocument/2006/relationships/image" Target="../media/image34.png"/></Relationships>
</file>

<file path=ppt/slides/_rels/slide35.xml.rels><?xml version="1.0" encoding="UTF-8" standalone="yes"?>
<Relationships xmlns="http://schemas.openxmlformats.org/package/2006/relationships"><Relationship Id="rId9" Type="http://schemas.openxmlformats.org/officeDocument/2006/relationships/tags" Target="../tags/tag243.xml"/><Relationship Id="rId8" Type="http://schemas.openxmlformats.org/officeDocument/2006/relationships/tags" Target="../tags/tag242.xml"/><Relationship Id="rId7" Type="http://schemas.openxmlformats.org/officeDocument/2006/relationships/tags" Target="../tags/tag241.xml"/><Relationship Id="rId6" Type="http://schemas.openxmlformats.org/officeDocument/2006/relationships/tags" Target="../tags/tag240.xml"/><Relationship Id="rId5" Type="http://schemas.openxmlformats.org/officeDocument/2006/relationships/tags" Target="../tags/tag239.xml"/><Relationship Id="rId4" Type="http://schemas.openxmlformats.org/officeDocument/2006/relationships/tags" Target="../tags/tag238.xml"/><Relationship Id="rId3" Type="http://schemas.openxmlformats.org/officeDocument/2006/relationships/tags" Target="../tags/tag237.xml"/><Relationship Id="rId2" Type="http://schemas.openxmlformats.org/officeDocument/2006/relationships/tags" Target="../tags/tag236.xml"/><Relationship Id="rId16" Type="http://schemas.openxmlformats.org/officeDocument/2006/relationships/notesSlide" Target="../notesSlides/notesSlide33.xml"/><Relationship Id="rId15" Type="http://schemas.openxmlformats.org/officeDocument/2006/relationships/slideLayout" Target="../slideLayouts/slideLayout21.xml"/><Relationship Id="rId14" Type="http://schemas.openxmlformats.org/officeDocument/2006/relationships/tags" Target="../tags/tag246.xml"/><Relationship Id="rId13" Type="http://schemas.openxmlformats.org/officeDocument/2006/relationships/image" Target="../media/image15.svg"/><Relationship Id="rId12" Type="http://schemas.openxmlformats.org/officeDocument/2006/relationships/image" Target="../media/image14.png"/><Relationship Id="rId11" Type="http://schemas.openxmlformats.org/officeDocument/2006/relationships/tags" Target="../tags/tag245.xml"/><Relationship Id="rId10" Type="http://schemas.openxmlformats.org/officeDocument/2006/relationships/tags" Target="../tags/tag244.xml"/><Relationship Id="rId1" Type="http://schemas.openxmlformats.org/officeDocument/2006/relationships/tags" Target="../tags/tag235.xml"/></Relationships>
</file>

<file path=ppt/slides/_rels/slide36.xml.rels><?xml version="1.0" encoding="UTF-8" standalone="yes"?>
<Relationships xmlns="http://schemas.openxmlformats.org/package/2006/relationships"><Relationship Id="rId6" Type="http://schemas.openxmlformats.org/officeDocument/2006/relationships/notesSlide" Target="../notesSlides/notesSlide34.xml"/><Relationship Id="rId5" Type="http://schemas.openxmlformats.org/officeDocument/2006/relationships/slideLayout" Target="../slideLayouts/slideLayout21.xml"/><Relationship Id="rId4" Type="http://schemas.openxmlformats.org/officeDocument/2006/relationships/image" Target="../media/image35.png"/><Relationship Id="rId3" Type="http://schemas.openxmlformats.org/officeDocument/2006/relationships/tags" Target="../tags/tag249.xml"/><Relationship Id="rId2" Type="http://schemas.openxmlformats.org/officeDocument/2006/relationships/tags" Target="../tags/tag248.xml"/><Relationship Id="rId1" Type="http://schemas.openxmlformats.org/officeDocument/2006/relationships/tags" Target="../tags/tag247.xml"/></Relationships>
</file>

<file path=ppt/slides/_rels/slide37.xml.rels><?xml version="1.0" encoding="UTF-8" standalone="yes"?>
<Relationships xmlns="http://schemas.openxmlformats.org/package/2006/relationships"><Relationship Id="rId8" Type="http://schemas.openxmlformats.org/officeDocument/2006/relationships/notesSlide" Target="../notesSlides/notesSlide35.xml"/><Relationship Id="rId7" Type="http://schemas.openxmlformats.org/officeDocument/2006/relationships/slideLayout" Target="../slideLayouts/slideLayout21.xml"/><Relationship Id="rId6" Type="http://schemas.openxmlformats.org/officeDocument/2006/relationships/hyperlink" Target="https://stockpage.10jqka.com.cn/688111/finance/#assetdebt" TargetMode="External"/><Relationship Id="rId5" Type="http://schemas.openxmlformats.org/officeDocument/2006/relationships/tags" Target="../tags/tag253.xml"/><Relationship Id="rId4" Type="http://schemas.openxmlformats.org/officeDocument/2006/relationships/image" Target="../media/image36.png"/><Relationship Id="rId3" Type="http://schemas.openxmlformats.org/officeDocument/2006/relationships/tags" Target="../tags/tag252.xml"/><Relationship Id="rId2" Type="http://schemas.openxmlformats.org/officeDocument/2006/relationships/tags" Target="../tags/tag251.xml"/><Relationship Id="rId1" Type="http://schemas.openxmlformats.org/officeDocument/2006/relationships/tags" Target="../tags/tag250.xml"/></Relationships>
</file>

<file path=ppt/slides/_rels/slide38.xml.rels><?xml version="1.0" encoding="UTF-8" standalone="yes"?>
<Relationships xmlns="http://schemas.openxmlformats.org/package/2006/relationships"><Relationship Id="rId5" Type="http://schemas.openxmlformats.org/officeDocument/2006/relationships/notesSlide" Target="../notesSlides/notesSlide36.xml"/><Relationship Id="rId4" Type="http://schemas.openxmlformats.org/officeDocument/2006/relationships/slideLayout" Target="../slideLayouts/slideLayout21.xml"/><Relationship Id="rId3" Type="http://schemas.openxmlformats.org/officeDocument/2006/relationships/tags" Target="../tags/tag256.xml"/><Relationship Id="rId2" Type="http://schemas.openxmlformats.org/officeDocument/2006/relationships/tags" Target="../tags/tag255.xml"/><Relationship Id="rId1" Type="http://schemas.openxmlformats.org/officeDocument/2006/relationships/tags" Target="../tags/tag254.xml"/></Relationships>
</file>

<file path=ppt/slides/_rels/slide39.xml.rels><?xml version="1.0" encoding="UTF-8" standalone="yes"?>
<Relationships xmlns="http://schemas.openxmlformats.org/package/2006/relationships"><Relationship Id="rId5" Type="http://schemas.openxmlformats.org/officeDocument/2006/relationships/notesSlide" Target="../notesSlides/notesSlide37.xml"/><Relationship Id="rId4" Type="http://schemas.openxmlformats.org/officeDocument/2006/relationships/slideLayout" Target="../slideLayouts/slideLayout21.xml"/><Relationship Id="rId3" Type="http://schemas.openxmlformats.org/officeDocument/2006/relationships/tags" Target="../tags/tag259.xml"/><Relationship Id="rId2" Type="http://schemas.openxmlformats.org/officeDocument/2006/relationships/tags" Target="../tags/tag258.xml"/><Relationship Id="rId1" Type="http://schemas.openxmlformats.org/officeDocument/2006/relationships/tags" Target="../tags/tag257.xml"/></Relationships>
</file>

<file path=ppt/slides/_rels/slide4.xml.rels><?xml version="1.0" encoding="UTF-8" standalone="yes"?>
<Relationships xmlns="http://schemas.openxmlformats.org/package/2006/relationships"><Relationship Id="rId9" Type="http://schemas.openxmlformats.org/officeDocument/2006/relationships/tags" Target="../tags/tag14.xml"/><Relationship Id="rId8" Type="http://schemas.openxmlformats.org/officeDocument/2006/relationships/tags" Target="../tags/tag13.xml"/><Relationship Id="rId7" Type="http://schemas.openxmlformats.org/officeDocument/2006/relationships/tags" Target="../tags/tag12.xml"/><Relationship Id="rId6" Type="http://schemas.openxmlformats.org/officeDocument/2006/relationships/tags" Target="../tags/tag11.xml"/><Relationship Id="rId5" Type="http://schemas.openxmlformats.org/officeDocument/2006/relationships/tags" Target="../tags/tag10.xml"/><Relationship Id="rId4" Type="http://schemas.openxmlformats.org/officeDocument/2006/relationships/tags" Target="../tags/tag9.xml"/><Relationship Id="rId3" Type="http://schemas.openxmlformats.org/officeDocument/2006/relationships/tags" Target="../tags/tag8.xml"/><Relationship Id="rId27" Type="http://schemas.openxmlformats.org/officeDocument/2006/relationships/notesSlide" Target="../notesSlides/notesSlide2.xml"/><Relationship Id="rId26" Type="http://schemas.openxmlformats.org/officeDocument/2006/relationships/slideLayout" Target="../slideLayouts/slideLayout21.xml"/><Relationship Id="rId25" Type="http://schemas.openxmlformats.org/officeDocument/2006/relationships/tags" Target="../tags/tag30.xml"/><Relationship Id="rId24" Type="http://schemas.openxmlformats.org/officeDocument/2006/relationships/tags" Target="../tags/tag29.xml"/><Relationship Id="rId23" Type="http://schemas.openxmlformats.org/officeDocument/2006/relationships/tags" Target="../tags/tag28.xml"/><Relationship Id="rId22" Type="http://schemas.openxmlformats.org/officeDocument/2006/relationships/tags" Target="../tags/tag27.xml"/><Relationship Id="rId21" Type="http://schemas.openxmlformats.org/officeDocument/2006/relationships/tags" Target="../tags/tag26.xml"/><Relationship Id="rId20" Type="http://schemas.openxmlformats.org/officeDocument/2006/relationships/tags" Target="../tags/tag25.xml"/><Relationship Id="rId2" Type="http://schemas.openxmlformats.org/officeDocument/2006/relationships/tags" Target="../tags/tag7.xml"/><Relationship Id="rId19" Type="http://schemas.openxmlformats.org/officeDocument/2006/relationships/tags" Target="../tags/tag24.xml"/><Relationship Id="rId18" Type="http://schemas.openxmlformats.org/officeDocument/2006/relationships/tags" Target="../tags/tag23.xml"/><Relationship Id="rId17" Type="http://schemas.openxmlformats.org/officeDocument/2006/relationships/tags" Target="../tags/tag22.xml"/><Relationship Id="rId16" Type="http://schemas.openxmlformats.org/officeDocument/2006/relationships/tags" Target="../tags/tag21.xml"/><Relationship Id="rId15" Type="http://schemas.openxmlformats.org/officeDocument/2006/relationships/tags" Target="../tags/tag20.xml"/><Relationship Id="rId14" Type="http://schemas.openxmlformats.org/officeDocument/2006/relationships/tags" Target="../tags/tag19.xml"/><Relationship Id="rId13" Type="http://schemas.openxmlformats.org/officeDocument/2006/relationships/tags" Target="../tags/tag18.xml"/><Relationship Id="rId12" Type="http://schemas.openxmlformats.org/officeDocument/2006/relationships/tags" Target="../tags/tag17.xml"/><Relationship Id="rId11" Type="http://schemas.openxmlformats.org/officeDocument/2006/relationships/tags" Target="../tags/tag16.xml"/><Relationship Id="rId10" Type="http://schemas.openxmlformats.org/officeDocument/2006/relationships/tags" Target="../tags/tag15.xml"/><Relationship Id="rId1" Type="http://schemas.openxmlformats.org/officeDocument/2006/relationships/tags" Target="../tags/tag6.xml"/></Relationships>
</file>

<file path=ppt/slides/_rels/slide40.xml.rels><?xml version="1.0" encoding="UTF-8" standalone="yes"?>
<Relationships xmlns="http://schemas.openxmlformats.org/package/2006/relationships"><Relationship Id="rId9" Type="http://schemas.openxmlformats.org/officeDocument/2006/relationships/tags" Target="../tags/tag268.xml"/><Relationship Id="rId8" Type="http://schemas.openxmlformats.org/officeDocument/2006/relationships/tags" Target="../tags/tag267.xml"/><Relationship Id="rId7" Type="http://schemas.openxmlformats.org/officeDocument/2006/relationships/tags" Target="../tags/tag266.xml"/><Relationship Id="rId6" Type="http://schemas.openxmlformats.org/officeDocument/2006/relationships/tags" Target="../tags/tag265.xml"/><Relationship Id="rId5" Type="http://schemas.openxmlformats.org/officeDocument/2006/relationships/tags" Target="../tags/tag264.xml"/><Relationship Id="rId4" Type="http://schemas.openxmlformats.org/officeDocument/2006/relationships/tags" Target="../tags/tag263.xml"/><Relationship Id="rId3" Type="http://schemas.openxmlformats.org/officeDocument/2006/relationships/tags" Target="../tags/tag262.xml"/><Relationship Id="rId2" Type="http://schemas.openxmlformats.org/officeDocument/2006/relationships/tags" Target="../tags/tag261.xml"/><Relationship Id="rId16" Type="http://schemas.openxmlformats.org/officeDocument/2006/relationships/notesSlide" Target="../notesSlides/notesSlide38.xml"/><Relationship Id="rId15" Type="http://schemas.openxmlformats.org/officeDocument/2006/relationships/slideLayout" Target="../slideLayouts/slideLayout21.xml"/><Relationship Id="rId14" Type="http://schemas.openxmlformats.org/officeDocument/2006/relationships/tags" Target="../tags/tag271.xml"/><Relationship Id="rId13" Type="http://schemas.openxmlformats.org/officeDocument/2006/relationships/image" Target="../media/image15.svg"/><Relationship Id="rId12" Type="http://schemas.openxmlformats.org/officeDocument/2006/relationships/image" Target="../media/image14.png"/><Relationship Id="rId11" Type="http://schemas.openxmlformats.org/officeDocument/2006/relationships/tags" Target="../tags/tag270.xml"/><Relationship Id="rId10" Type="http://schemas.openxmlformats.org/officeDocument/2006/relationships/tags" Target="../tags/tag269.xml"/><Relationship Id="rId1" Type="http://schemas.openxmlformats.org/officeDocument/2006/relationships/tags" Target="../tags/tag260.xml"/></Relationships>
</file>

<file path=ppt/slides/_rels/slide41.xml.rels><?xml version="1.0" encoding="UTF-8" standalone="yes"?>
<Relationships xmlns="http://schemas.openxmlformats.org/package/2006/relationships"><Relationship Id="rId8" Type="http://schemas.openxmlformats.org/officeDocument/2006/relationships/notesSlide" Target="../notesSlides/notesSlide39.xml"/><Relationship Id="rId7" Type="http://schemas.openxmlformats.org/officeDocument/2006/relationships/slideLayout" Target="../slideLayouts/slideLayout21.xml"/><Relationship Id="rId6" Type="http://schemas.openxmlformats.org/officeDocument/2006/relationships/image" Target="../media/image38.png"/><Relationship Id="rId5" Type="http://schemas.openxmlformats.org/officeDocument/2006/relationships/tags" Target="../tags/tag275.xml"/><Relationship Id="rId4" Type="http://schemas.openxmlformats.org/officeDocument/2006/relationships/tags" Target="../tags/tag274.xml"/><Relationship Id="rId3" Type="http://schemas.openxmlformats.org/officeDocument/2006/relationships/tags" Target="../tags/tag273.xml"/><Relationship Id="rId2" Type="http://schemas.openxmlformats.org/officeDocument/2006/relationships/image" Target="../media/image37.png"/><Relationship Id="rId1" Type="http://schemas.openxmlformats.org/officeDocument/2006/relationships/tags" Target="../tags/tag272.xml"/></Relationships>
</file>

<file path=ppt/slides/_rels/slide42.xml.rels><?xml version="1.0" encoding="UTF-8" standalone="yes"?>
<Relationships xmlns="http://schemas.openxmlformats.org/package/2006/relationships"><Relationship Id="rId9" Type="http://schemas.openxmlformats.org/officeDocument/2006/relationships/tags" Target="../tags/tag284.xml"/><Relationship Id="rId8" Type="http://schemas.openxmlformats.org/officeDocument/2006/relationships/tags" Target="../tags/tag283.xml"/><Relationship Id="rId7" Type="http://schemas.openxmlformats.org/officeDocument/2006/relationships/tags" Target="../tags/tag282.xml"/><Relationship Id="rId6" Type="http://schemas.openxmlformats.org/officeDocument/2006/relationships/tags" Target="../tags/tag281.xml"/><Relationship Id="rId5" Type="http://schemas.openxmlformats.org/officeDocument/2006/relationships/tags" Target="../tags/tag280.xml"/><Relationship Id="rId4" Type="http://schemas.openxmlformats.org/officeDocument/2006/relationships/tags" Target="../tags/tag279.xml"/><Relationship Id="rId3" Type="http://schemas.openxmlformats.org/officeDocument/2006/relationships/tags" Target="../tags/tag278.xml"/><Relationship Id="rId2" Type="http://schemas.openxmlformats.org/officeDocument/2006/relationships/tags" Target="../tags/tag277.xml"/><Relationship Id="rId16" Type="http://schemas.openxmlformats.org/officeDocument/2006/relationships/notesSlide" Target="../notesSlides/notesSlide40.xml"/><Relationship Id="rId15" Type="http://schemas.openxmlformats.org/officeDocument/2006/relationships/slideLayout" Target="../slideLayouts/slideLayout21.xml"/><Relationship Id="rId14" Type="http://schemas.openxmlformats.org/officeDocument/2006/relationships/tags" Target="../tags/tag287.xml"/><Relationship Id="rId13" Type="http://schemas.openxmlformats.org/officeDocument/2006/relationships/tags" Target="../tags/tag286.xml"/><Relationship Id="rId12" Type="http://schemas.openxmlformats.org/officeDocument/2006/relationships/tags" Target="../tags/tag285.xml"/><Relationship Id="rId11" Type="http://schemas.openxmlformats.org/officeDocument/2006/relationships/image" Target="../media/image15.svg"/><Relationship Id="rId10" Type="http://schemas.openxmlformats.org/officeDocument/2006/relationships/image" Target="../media/image14.png"/><Relationship Id="rId1" Type="http://schemas.openxmlformats.org/officeDocument/2006/relationships/tags" Target="../tags/tag276.xml"/></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39.jpe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8.xml"/></Relationships>
</file>

<file path=ppt/slides/_rels/slide45.xml.rels><?xml version="1.0" encoding="UTF-8" standalone="yes"?>
<Relationships xmlns="http://schemas.openxmlformats.org/package/2006/relationships"><Relationship Id="rId9" Type="http://schemas.openxmlformats.org/officeDocument/2006/relationships/tags" Target="../tags/tag296.xml"/><Relationship Id="rId8" Type="http://schemas.openxmlformats.org/officeDocument/2006/relationships/tags" Target="../tags/tag295.xml"/><Relationship Id="rId7" Type="http://schemas.openxmlformats.org/officeDocument/2006/relationships/tags" Target="../tags/tag294.xml"/><Relationship Id="rId6" Type="http://schemas.openxmlformats.org/officeDocument/2006/relationships/tags" Target="../tags/tag293.xml"/><Relationship Id="rId5" Type="http://schemas.openxmlformats.org/officeDocument/2006/relationships/tags" Target="../tags/tag292.xml"/><Relationship Id="rId4" Type="http://schemas.openxmlformats.org/officeDocument/2006/relationships/tags" Target="../tags/tag291.xml"/><Relationship Id="rId3" Type="http://schemas.openxmlformats.org/officeDocument/2006/relationships/tags" Target="../tags/tag290.xml"/><Relationship Id="rId2" Type="http://schemas.openxmlformats.org/officeDocument/2006/relationships/tags" Target="../tags/tag289.xml"/><Relationship Id="rId16" Type="http://schemas.openxmlformats.org/officeDocument/2006/relationships/notesSlide" Target="../notesSlides/notesSlide42.xml"/><Relationship Id="rId15" Type="http://schemas.openxmlformats.org/officeDocument/2006/relationships/slideLayout" Target="../slideLayouts/slideLayout21.xml"/><Relationship Id="rId14" Type="http://schemas.openxmlformats.org/officeDocument/2006/relationships/tags" Target="../tags/tag299.xml"/><Relationship Id="rId13" Type="http://schemas.openxmlformats.org/officeDocument/2006/relationships/image" Target="../media/image15.svg"/><Relationship Id="rId12" Type="http://schemas.openxmlformats.org/officeDocument/2006/relationships/image" Target="../media/image14.png"/><Relationship Id="rId11" Type="http://schemas.openxmlformats.org/officeDocument/2006/relationships/tags" Target="../tags/tag298.xml"/><Relationship Id="rId10" Type="http://schemas.openxmlformats.org/officeDocument/2006/relationships/tags" Target="../tags/tag297.xml"/><Relationship Id="rId1" Type="http://schemas.openxmlformats.org/officeDocument/2006/relationships/tags" Target="../tags/tag288.xml"/></Relationships>
</file>

<file path=ppt/slides/_rels/slide46.xml.rels><?xml version="1.0" encoding="UTF-8" standalone="yes"?>
<Relationships xmlns="http://schemas.openxmlformats.org/package/2006/relationships"><Relationship Id="rId9" Type="http://schemas.openxmlformats.org/officeDocument/2006/relationships/tags" Target="../tags/tag308.xml"/><Relationship Id="rId8" Type="http://schemas.openxmlformats.org/officeDocument/2006/relationships/tags" Target="../tags/tag307.xml"/><Relationship Id="rId7" Type="http://schemas.openxmlformats.org/officeDocument/2006/relationships/tags" Target="../tags/tag306.xml"/><Relationship Id="rId6" Type="http://schemas.openxmlformats.org/officeDocument/2006/relationships/tags" Target="../tags/tag305.xml"/><Relationship Id="rId5" Type="http://schemas.openxmlformats.org/officeDocument/2006/relationships/tags" Target="../tags/tag304.xml"/><Relationship Id="rId4" Type="http://schemas.openxmlformats.org/officeDocument/2006/relationships/tags" Target="../tags/tag303.xml"/><Relationship Id="rId3" Type="http://schemas.openxmlformats.org/officeDocument/2006/relationships/tags" Target="../tags/tag302.xml"/><Relationship Id="rId2" Type="http://schemas.openxmlformats.org/officeDocument/2006/relationships/tags" Target="../tags/tag301.xml"/><Relationship Id="rId19" Type="http://schemas.openxmlformats.org/officeDocument/2006/relationships/notesSlide" Target="../notesSlides/notesSlide43.xml"/><Relationship Id="rId18" Type="http://schemas.openxmlformats.org/officeDocument/2006/relationships/slideLayout" Target="../slideLayouts/slideLayout21.xml"/><Relationship Id="rId17" Type="http://schemas.openxmlformats.org/officeDocument/2006/relationships/tags" Target="../tags/tag316.xml"/><Relationship Id="rId16" Type="http://schemas.openxmlformats.org/officeDocument/2006/relationships/tags" Target="../tags/tag315.xml"/><Relationship Id="rId15" Type="http://schemas.openxmlformats.org/officeDocument/2006/relationships/tags" Target="../tags/tag314.xml"/><Relationship Id="rId14" Type="http://schemas.openxmlformats.org/officeDocument/2006/relationships/tags" Target="../tags/tag313.xml"/><Relationship Id="rId13" Type="http://schemas.openxmlformats.org/officeDocument/2006/relationships/tags" Target="../tags/tag312.xml"/><Relationship Id="rId12" Type="http://schemas.openxmlformats.org/officeDocument/2006/relationships/tags" Target="../tags/tag311.xml"/><Relationship Id="rId11" Type="http://schemas.openxmlformats.org/officeDocument/2006/relationships/tags" Target="../tags/tag310.xml"/><Relationship Id="rId10" Type="http://schemas.openxmlformats.org/officeDocument/2006/relationships/tags" Target="../tags/tag309.xml"/><Relationship Id="rId1" Type="http://schemas.openxmlformats.org/officeDocument/2006/relationships/tags" Target="../tags/tag300.xml"/></Relationships>
</file>

<file path=ppt/slides/_rels/slide47.xml.rels><?xml version="1.0" encoding="UTF-8" standalone="yes"?>
<Relationships xmlns="http://schemas.openxmlformats.org/package/2006/relationships"><Relationship Id="rId5" Type="http://schemas.openxmlformats.org/officeDocument/2006/relationships/notesSlide" Target="../notesSlides/notesSlide44.xml"/><Relationship Id="rId4" Type="http://schemas.openxmlformats.org/officeDocument/2006/relationships/slideLayout" Target="../slideLayouts/slideLayout21.xml"/><Relationship Id="rId3" Type="http://schemas.openxmlformats.org/officeDocument/2006/relationships/tags" Target="../tags/tag318.xml"/><Relationship Id="rId2" Type="http://schemas.openxmlformats.org/officeDocument/2006/relationships/tags" Target="../tags/tag317.xml"/><Relationship Id="rId1" Type="http://schemas.openxmlformats.org/officeDocument/2006/relationships/image" Target="../media/image40.png"/></Relationships>
</file>

<file path=ppt/slides/_rels/slide48.xml.rels><?xml version="1.0" encoding="UTF-8" standalone="yes"?>
<Relationships xmlns="http://schemas.openxmlformats.org/package/2006/relationships"><Relationship Id="rId5" Type="http://schemas.openxmlformats.org/officeDocument/2006/relationships/notesSlide" Target="../notesSlides/notesSlide45.xml"/><Relationship Id="rId4" Type="http://schemas.openxmlformats.org/officeDocument/2006/relationships/slideLayout" Target="../slideLayouts/slideLayout21.xml"/><Relationship Id="rId3" Type="http://schemas.openxmlformats.org/officeDocument/2006/relationships/tags" Target="../tags/tag321.xml"/><Relationship Id="rId2" Type="http://schemas.openxmlformats.org/officeDocument/2006/relationships/tags" Target="../tags/tag320.xml"/><Relationship Id="rId1" Type="http://schemas.openxmlformats.org/officeDocument/2006/relationships/tags" Target="../tags/tag319.xml"/></Relationships>
</file>

<file path=ppt/slides/_rels/slide49.xml.rels><?xml version="1.0" encoding="UTF-8" standalone="yes"?>
<Relationships xmlns="http://schemas.openxmlformats.org/package/2006/relationships"><Relationship Id="rId9" Type="http://schemas.openxmlformats.org/officeDocument/2006/relationships/tags" Target="../tags/tag330.xml"/><Relationship Id="rId8" Type="http://schemas.openxmlformats.org/officeDocument/2006/relationships/tags" Target="../tags/tag329.xml"/><Relationship Id="rId7" Type="http://schemas.openxmlformats.org/officeDocument/2006/relationships/tags" Target="../tags/tag328.xml"/><Relationship Id="rId6" Type="http://schemas.openxmlformats.org/officeDocument/2006/relationships/tags" Target="../tags/tag327.xml"/><Relationship Id="rId5" Type="http://schemas.openxmlformats.org/officeDocument/2006/relationships/tags" Target="../tags/tag326.xml"/><Relationship Id="rId4" Type="http://schemas.openxmlformats.org/officeDocument/2006/relationships/tags" Target="../tags/tag325.xml"/><Relationship Id="rId3" Type="http://schemas.openxmlformats.org/officeDocument/2006/relationships/tags" Target="../tags/tag324.xml"/><Relationship Id="rId2" Type="http://schemas.openxmlformats.org/officeDocument/2006/relationships/tags" Target="../tags/tag323.xml"/><Relationship Id="rId16" Type="http://schemas.openxmlformats.org/officeDocument/2006/relationships/notesSlide" Target="../notesSlides/notesSlide46.xml"/><Relationship Id="rId15" Type="http://schemas.openxmlformats.org/officeDocument/2006/relationships/slideLayout" Target="../slideLayouts/slideLayout21.xml"/><Relationship Id="rId14" Type="http://schemas.openxmlformats.org/officeDocument/2006/relationships/tags" Target="../tags/tag333.xml"/><Relationship Id="rId13" Type="http://schemas.openxmlformats.org/officeDocument/2006/relationships/image" Target="../media/image15.svg"/><Relationship Id="rId12" Type="http://schemas.openxmlformats.org/officeDocument/2006/relationships/image" Target="../media/image14.png"/><Relationship Id="rId11" Type="http://schemas.openxmlformats.org/officeDocument/2006/relationships/tags" Target="../tags/tag332.xml"/><Relationship Id="rId10" Type="http://schemas.openxmlformats.org/officeDocument/2006/relationships/tags" Target="../tags/tag331.xml"/><Relationship Id="rId1" Type="http://schemas.openxmlformats.org/officeDocument/2006/relationships/tags" Target="../tags/tag322.xml"/></Relationships>
</file>

<file path=ppt/slides/_rels/slide5.xml.rels><?xml version="1.0" encoding="UTF-8" standalone="yes"?>
<Relationships xmlns="http://schemas.openxmlformats.org/package/2006/relationships"><Relationship Id="rId8" Type="http://schemas.openxmlformats.org/officeDocument/2006/relationships/notesSlide" Target="../notesSlides/notesSlide3.xml"/><Relationship Id="rId7" Type="http://schemas.openxmlformats.org/officeDocument/2006/relationships/slideLayout" Target="../slideLayouts/slideLayout17.xml"/><Relationship Id="rId6" Type="http://schemas.openxmlformats.org/officeDocument/2006/relationships/tags" Target="../tags/tag35.xml"/><Relationship Id="rId5" Type="http://schemas.openxmlformats.org/officeDocument/2006/relationships/tags" Target="../tags/tag34.xml"/><Relationship Id="rId4" Type="http://schemas.openxmlformats.org/officeDocument/2006/relationships/tags" Target="../tags/tag33.xml"/><Relationship Id="rId3" Type="http://schemas.openxmlformats.org/officeDocument/2006/relationships/image" Target="../media/image10.jpeg"/><Relationship Id="rId2" Type="http://schemas.openxmlformats.org/officeDocument/2006/relationships/tags" Target="../tags/tag32.xml"/><Relationship Id="rId1" Type="http://schemas.openxmlformats.org/officeDocument/2006/relationships/tags" Target="../tags/tag31.xml"/></Relationships>
</file>

<file path=ppt/slides/_rels/slide50.xml.rels><?xml version="1.0" encoding="UTF-8" standalone="yes"?>
<Relationships xmlns="http://schemas.openxmlformats.org/package/2006/relationships"><Relationship Id="rId4" Type="http://schemas.openxmlformats.org/officeDocument/2006/relationships/slideLayout" Target="../slideLayouts/slideLayout17.xml"/><Relationship Id="rId3" Type="http://schemas.openxmlformats.org/officeDocument/2006/relationships/tags" Target="../tags/tag336.xml"/><Relationship Id="rId2" Type="http://schemas.openxmlformats.org/officeDocument/2006/relationships/tags" Target="../tags/tag335.xml"/><Relationship Id="rId1" Type="http://schemas.openxmlformats.org/officeDocument/2006/relationships/tags" Target="../tags/tag334.xml"/></Relationships>
</file>

<file path=ppt/slides/_rels/slide51.xml.rels><?xml version="1.0" encoding="UTF-8" standalone="yes"?>
<Relationships xmlns="http://schemas.openxmlformats.org/package/2006/relationships"><Relationship Id="rId5" Type="http://schemas.openxmlformats.org/officeDocument/2006/relationships/notesSlide" Target="../notesSlides/notesSlide47.xml"/><Relationship Id="rId4" Type="http://schemas.openxmlformats.org/officeDocument/2006/relationships/slideLayout" Target="../slideLayouts/slideLayout17.xml"/><Relationship Id="rId3" Type="http://schemas.openxmlformats.org/officeDocument/2006/relationships/tags" Target="../tags/tag339.xml"/><Relationship Id="rId2" Type="http://schemas.openxmlformats.org/officeDocument/2006/relationships/tags" Target="../tags/tag338.xml"/><Relationship Id="rId1" Type="http://schemas.openxmlformats.org/officeDocument/2006/relationships/tags" Target="../tags/tag337.xml"/></Relationships>
</file>

<file path=ppt/slides/_rels/slide52.xml.rels><?xml version="1.0" encoding="UTF-8" standalone="yes"?>
<Relationships xmlns="http://schemas.openxmlformats.org/package/2006/relationships"><Relationship Id="rId5" Type="http://schemas.openxmlformats.org/officeDocument/2006/relationships/notesSlide" Target="../notesSlides/notesSlide48.xml"/><Relationship Id="rId4" Type="http://schemas.openxmlformats.org/officeDocument/2006/relationships/slideLayout" Target="../slideLayouts/slideLayout17.xml"/><Relationship Id="rId3" Type="http://schemas.openxmlformats.org/officeDocument/2006/relationships/tags" Target="../tags/tag342.xml"/><Relationship Id="rId2" Type="http://schemas.openxmlformats.org/officeDocument/2006/relationships/tags" Target="../tags/tag341.xml"/><Relationship Id="rId1" Type="http://schemas.openxmlformats.org/officeDocument/2006/relationships/tags" Target="../tags/tag340.xml"/></Relationships>
</file>

<file path=ppt/slides/_rels/slide53.xml.rels><?xml version="1.0" encoding="UTF-8" standalone="yes"?>
<Relationships xmlns="http://schemas.openxmlformats.org/package/2006/relationships"><Relationship Id="rId9" Type="http://schemas.openxmlformats.org/officeDocument/2006/relationships/notesSlide" Target="../notesSlides/notesSlide49.xml"/><Relationship Id="rId8" Type="http://schemas.openxmlformats.org/officeDocument/2006/relationships/slideLayout" Target="../slideLayouts/slideLayout17.xml"/><Relationship Id="rId7" Type="http://schemas.openxmlformats.org/officeDocument/2006/relationships/tags" Target="../tags/tag347.xml"/><Relationship Id="rId6" Type="http://schemas.openxmlformats.org/officeDocument/2006/relationships/tags" Target="../tags/tag346.xml"/><Relationship Id="rId5" Type="http://schemas.openxmlformats.org/officeDocument/2006/relationships/tags" Target="../tags/tag345.xml"/><Relationship Id="rId4" Type="http://schemas.openxmlformats.org/officeDocument/2006/relationships/image" Target="../media/image37.png"/><Relationship Id="rId3" Type="http://schemas.openxmlformats.org/officeDocument/2006/relationships/tags" Target="../tags/tag344.xml"/><Relationship Id="rId2" Type="http://schemas.openxmlformats.org/officeDocument/2006/relationships/image" Target="../media/image38.png"/><Relationship Id="rId1" Type="http://schemas.openxmlformats.org/officeDocument/2006/relationships/tags" Target="../tags/tag343.xml"/></Relationships>
</file>

<file path=ppt/slides/_rels/slide54.xml.rels><?xml version="1.0" encoding="UTF-8" standalone="yes"?>
<Relationships xmlns="http://schemas.openxmlformats.org/package/2006/relationships"><Relationship Id="rId4" Type="http://schemas.openxmlformats.org/officeDocument/2006/relationships/slideLayout" Target="../slideLayouts/slideLayout17.xml"/><Relationship Id="rId3" Type="http://schemas.openxmlformats.org/officeDocument/2006/relationships/tags" Target="../tags/tag350.xml"/><Relationship Id="rId2" Type="http://schemas.openxmlformats.org/officeDocument/2006/relationships/tags" Target="../tags/tag349.xml"/><Relationship Id="rId1" Type="http://schemas.openxmlformats.org/officeDocument/2006/relationships/tags" Target="../tags/tag348.xml"/></Relationships>
</file>

<file path=ppt/slides/_rels/slide55.xml.rels><?xml version="1.0" encoding="UTF-8" standalone="yes"?>
<Relationships xmlns="http://schemas.openxmlformats.org/package/2006/relationships"><Relationship Id="rId5" Type="http://schemas.openxmlformats.org/officeDocument/2006/relationships/notesSlide" Target="../notesSlides/notesSlide50.xml"/><Relationship Id="rId4" Type="http://schemas.openxmlformats.org/officeDocument/2006/relationships/slideLayout" Target="../slideLayouts/slideLayout17.xml"/><Relationship Id="rId3" Type="http://schemas.openxmlformats.org/officeDocument/2006/relationships/tags" Target="../tags/tag353.xml"/><Relationship Id="rId2" Type="http://schemas.openxmlformats.org/officeDocument/2006/relationships/tags" Target="../tags/tag352.xml"/><Relationship Id="rId1" Type="http://schemas.openxmlformats.org/officeDocument/2006/relationships/tags" Target="../tags/tag351.xml"/></Relationships>
</file>

<file path=ppt/slides/_rels/slide56.xml.rels><?xml version="1.0" encoding="UTF-8" standalone="yes"?>
<Relationships xmlns="http://schemas.openxmlformats.org/package/2006/relationships"><Relationship Id="rId5" Type="http://schemas.openxmlformats.org/officeDocument/2006/relationships/notesSlide" Target="../notesSlides/notesSlide51.xml"/><Relationship Id="rId4" Type="http://schemas.openxmlformats.org/officeDocument/2006/relationships/slideLayout" Target="../slideLayouts/slideLayout17.xml"/><Relationship Id="rId3" Type="http://schemas.openxmlformats.org/officeDocument/2006/relationships/tags" Target="../tags/tag356.xml"/><Relationship Id="rId2" Type="http://schemas.openxmlformats.org/officeDocument/2006/relationships/tags" Target="../tags/tag355.xml"/><Relationship Id="rId1" Type="http://schemas.openxmlformats.org/officeDocument/2006/relationships/tags" Target="../tags/tag354.xml"/></Relationships>
</file>

<file path=ppt/slides/_rels/slide57.xml.rels><?xml version="1.0" encoding="UTF-8" standalone="yes"?>
<Relationships xmlns="http://schemas.openxmlformats.org/package/2006/relationships"><Relationship Id="rId5" Type="http://schemas.openxmlformats.org/officeDocument/2006/relationships/notesSlide" Target="../notesSlides/notesSlide52.xml"/><Relationship Id="rId4" Type="http://schemas.openxmlformats.org/officeDocument/2006/relationships/slideLayout" Target="../slideLayouts/slideLayout17.xml"/><Relationship Id="rId3" Type="http://schemas.openxmlformats.org/officeDocument/2006/relationships/tags" Target="../tags/tag359.xml"/><Relationship Id="rId2" Type="http://schemas.openxmlformats.org/officeDocument/2006/relationships/tags" Target="../tags/tag358.xml"/><Relationship Id="rId1" Type="http://schemas.openxmlformats.org/officeDocument/2006/relationships/tags" Target="../tags/tag357.xml"/></Relationships>
</file>

<file path=ppt/slides/_rels/slide58.xml.rels><?xml version="1.0" encoding="UTF-8" standalone="yes"?>
<Relationships xmlns="http://schemas.openxmlformats.org/package/2006/relationships"><Relationship Id="rId7" Type="http://schemas.openxmlformats.org/officeDocument/2006/relationships/notesSlide" Target="../notesSlides/notesSlide53.xml"/><Relationship Id="rId6" Type="http://schemas.openxmlformats.org/officeDocument/2006/relationships/slideLayout" Target="../slideLayouts/slideLayout17.xml"/><Relationship Id="rId5" Type="http://schemas.openxmlformats.org/officeDocument/2006/relationships/image" Target="../media/image25.png"/><Relationship Id="rId4" Type="http://schemas.openxmlformats.org/officeDocument/2006/relationships/tags" Target="../tags/tag363.xml"/><Relationship Id="rId3" Type="http://schemas.openxmlformats.org/officeDocument/2006/relationships/tags" Target="../tags/tag362.xml"/><Relationship Id="rId2" Type="http://schemas.openxmlformats.org/officeDocument/2006/relationships/tags" Target="../tags/tag361.xml"/><Relationship Id="rId1" Type="http://schemas.openxmlformats.org/officeDocument/2006/relationships/tags" Target="../tags/tag360.xml"/></Relationships>
</file>

<file path=ppt/slides/_rels/slide59.xml.rels><?xml version="1.0" encoding="UTF-8" standalone="yes"?>
<Relationships xmlns="http://schemas.openxmlformats.org/package/2006/relationships"><Relationship Id="rId7" Type="http://schemas.openxmlformats.org/officeDocument/2006/relationships/notesSlide" Target="../notesSlides/notesSlide54.xml"/><Relationship Id="rId6" Type="http://schemas.openxmlformats.org/officeDocument/2006/relationships/slideLayout" Target="../slideLayouts/slideLayout17.xml"/><Relationship Id="rId5" Type="http://schemas.openxmlformats.org/officeDocument/2006/relationships/tags" Target="../tags/tag367.xml"/><Relationship Id="rId4" Type="http://schemas.openxmlformats.org/officeDocument/2006/relationships/tags" Target="../tags/tag366.xml"/><Relationship Id="rId3" Type="http://schemas.openxmlformats.org/officeDocument/2006/relationships/tags" Target="../tags/tag365.xml"/><Relationship Id="rId2" Type="http://schemas.openxmlformats.org/officeDocument/2006/relationships/image" Target="../media/image26.png"/><Relationship Id="rId1" Type="http://schemas.openxmlformats.org/officeDocument/2006/relationships/tags" Target="../tags/tag364.xml"/></Relationships>
</file>

<file path=ppt/slides/_rels/slide6.xml.rels><?xml version="1.0" encoding="UTF-8" standalone="yes"?>
<Relationships xmlns="http://schemas.openxmlformats.org/package/2006/relationships"><Relationship Id="rId9" Type="http://schemas.openxmlformats.org/officeDocument/2006/relationships/tags" Target="../tags/tag44.xml"/><Relationship Id="rId8" Type="http://schemas.openxmlformats.org/officeDocument/2006/relationships/tags" Target="../tags/tag43.xml"/><Relationship Id="rId7" Type="http://schemas.openxmlformats.org/officeDocument/2006/relationships/tags" Target="../tags/tag42.xml"/><Relationship Id="rId6" Type="http://schemas.openxmlformats.org/officeDocument/2006/relationships/tags" Target="../tags/tag41.xml"/><Relationship Id="rId5" Type="http://schemas.openxmlformats.org/officeDocument/2006/relationships/tags" Target="../tags/tag40.xml"/><Relationship Id="rId4" Type="http://schemas.openxmlformats.org/officeDocument/2006/relationships/tags" Target="../tags/tag39.xml"/><Relationship Id="rId3" Type="http://schemas.openxmlformats.org/officeDocument/2006/relationships/tags" Target="../tags/tag38.xml"/><Relationship Id="rId28" Type="http://schemas.openxmlformats.org/officeDocument/2006/relationships/notesSlide" Target="../notesSlides/notesSlide4.xml"/><Relationship Id="rId27" Type="http://schemas.openxmlformats.org/officeDocument/2006/relationships/slideLayout" Target="../slideLayouts/slideLayout21.xml"/><Relationship Id="rId26" Type="http://schemas.openxmlformats.org/officeDocument/2006/relationships/tags" Target="../tags/tag60.xml"/><Relationship Id="rId25" Type="http://schemas.openxmlformats.org/officeDocument/2006/relationships/tags" Target="../tags/tag59.xml"/><Relationship Id="rId24" Type="http://schemas.openxmlformats.org/officeDocument/2006/relationships/tags" Target="../tags/tag58.xml"/><Relationship Id="rId23" Type="http://schemas.openxmlformats.org/officeDocument/2006/relationships/tags" Target="../tags/tag57.xml"/><Relationship Id="rId22" Type="http://schemas.openxmlformats.org/officeDocument/2006/relationships/tags" Target="../tags/tag56.xml"/><Relationship Id="rId21" Type="http://schemas.openxmlformats.org/officeDocument/2006/relationships/tags" Target="../tags/tag55.xml"/><Relationship Id="rId20" Type="http://schemas.openxmlformats.org/officeDocument/2006/relationships/tags" Target="../tags/tag54.xml"/><Relationship Id="rId2" Type="http://schemas.openxmlformats.org/officeDocument/2006/relationships/tags" Target="../tags/tag37.xml"/><Relationship Id="rId19" Type="http://schemas.openxmlformats.org/officeDocument/2006/relationships/image" Target="../media/image11.png"/><Relationship Id="rId18" Type="http://schemas.openxmlformats.org/officeDocument/2006/relationships/tags" Target="../tags/tag53.xml"/><Relationship Id="rId17" Type="http://schemas.openxmlformats.org/officeDocument/2006/relationships/tags" Target="../tags/tag52.xml"/><Relationship Id="rId16" Type="http://schemas.openxmlformats.org/officeDocument/2006/relationships/tags" Target="../tags/tag51.xml"/><Relationship Id="rId15" Type="http://schemas.openxmlformats.org/officeDocument/2006/relationships/tags" Target="../tags/tag50.xml"/><Relationship Id="rId14" Type="http://schemas.openxmlformats.org/officeDocument/2006/relationships/tags" Target="../tags/tag49.xml"/><Relationship Id="rId13" Type="http://schemas.openxmlformats.org/officeDocument/2006/relationships/tags" Target="../tags/tag48.xml"/><Relationship Id="rId12" Type="http://schemas.openxmlformats.org/officeDocument/2006/relationships/tags" Target="../tags/tag47.xml"/><Relationship Id="rId11" Type="http://schemas.openxmlformats.org/officeDocument/2006/relationships/tags" Target="../tags/tag46.xml"/><Relationship Id="rId10" Type="http://schemas.openxmlformats.org/officeDocument/2006/relationships/tags" Target="../tags/tag45.xml"/><Relationship Id="rId1" Type="http://schemas.openxmlformats.org/officeDocument/2006/relationships/tags" Target="../tags/tag36.xml"/></Relationships>
</file>

<file path=ppt/slides/_rels/slide60.xml.rels><?xml version="1.0" encoding="UTF-8" standalone="yes"?>
<Relationships xmlns="http://schemas.openxmlformats.org/package/2006/relationships"><Relationship Id="rId6" Type="http://schemas.openxmlformats.org/officeDocument/2006/relationships/notesSlide" Target="../notesSlides/notesSlide55.xml"/><Relationship Id="rId5" Type="http://schemas.openxmlformats.org/officeDocument/2006/relationships/slideLayout" Target="../slideLayouts/slideLayout2.xml"/><Relationship Id="rId4" Type="http://schemas.openxmlformats.org/officeDocument/2006/relationships/image" Target="../media/image42.png"/><Relationship Id="rId3" Type="http://schemas.openxmlformats.org/officeDocument/2006/relationships/image" Target="../media/image41.tiff"/><Relationship Id="rId2" Type="http://schemas.openxmlformats.org/officeDocument/2006/relationships/image" Target="../media/image6.jpeg"/><Relationship Id="rId1" Type="http://schemas.openxmlformats.org/officeDocument/2006/relationships/tags" Target="../tags/tag368.xml"/></Relationships>
</file>

<file path=ppt/slides/_rels/slide7.xml.rels><?xml version="1.0" encoding="UTF-8" standalone="yes"?>
<Relationships xmlns="http://schemas.openxmlformats.org/package/2006/relationships"><Relationship Id="rId6" Type="http://schemas.openxmlformats.org/officeDocument/2006/relationships/notesSlide" Target="../notesSlides/notesSlide5.xml"/><Relationship Id="rId5" Type="http://schemas.openxmlformats.org/officeDocument/2006/relationships/slideLayout" Target="../slideLayouts/slideLayout21.xml"/><Relationship Id="rId4" Type="http://schemas.openxmlformats.org/officeDocument/2006/relationships/image" Target="../media/image12.png"/><Relationship Id="rId3" Type="http://schemas.openxmlformats.org/officeDocument/2006/relationships/tags" Target="../tags/tag63.xml"/><Relationship Id="rId2" Type="http://schemas.openxmlformats.org/officeDocument/2006/relationships/tags" Target="../tags/tag62.xml"/><Relationship Id="rId1" Type="http://schemas.openxmlformats.org/officeDocument/2006/relationships/tags" Target="../tags/tag61.xml"/></Relationships>
</file>

<file path=ppt/slides/_rels/slide8.xml.rels><?xml version="1.0" encoding="UTF-8" standalone="yes"?>
<Relationships xmlns="http://schemas.openxmlformats.org/package/2006/relationships"><Relationship Id="rId8" Type="http://schemas.openxmlformats.org/officeDocument/2006/relationships/notesSlide" Target="../notesSlides/notesSlide6.xml"/><Relationship Id="rId7" Type="http://schemas.openxmlformats.org/officeDocument/2006/relationships/slideLayout" Target="../slideLayouts/slideLayout17.xml"/><Relationship Id="rId6" Type="http://schemas.openxmlformats.org/officeDocument/2006/relationships/tags" Target="../tags/tag68.xml"/><Relationship Id="rId5" Type="http://schemas.openxmlformats.org/officeDocument/2006/relationships/tags" Target="../tags/tag67.xml"/><Relationship Id="rId4" Type="http://schemas.openxmlformats.org/officeDocument/2006/relationships/tags" Target="../tags/tag66.xml"/><Relationship Id="rId3" Type="http://schemas.openxmlformats.org/officeDocument/2006/relationships/image" Target="../media/image10.jpeg"/><Relationship Id="rId2" Type="http://schemas.openxmlformats.org/officeDocument/2006/relationships/tags" Target="../tags/tag65.xml"/><Relationship Id="rId1" Type="http://schemas.openxmlformats.org/officeDocument/2006/relationships/tags" Target="../tags/tag64.xml"/></Relationships>
</file>

<file path=ppt/slides/_rels/slide9.xml.rels><?xml version="1.0" encoding="UTF-8" standalone="yes"?>
<Relationships xmlns="http://schemas.openxmlformats.org/package/2006/relationships"><Relationship Id="rId6" Type="http://schemas.openxmlformats.org/officeDocument/2006/relationships/notesSlide" Target="../notesSlides/notesSlide7.xml"/><Relationship Id="rId5" Type="http://schemas.openxmlformats.org/officeDocument/2006/relationships/slideLayout" Target="../slideLayouts/slideLayout21.xml"/><Relationship Id="rId4" Type="http://schemas.openxmlformats.org/officeDocument/2006/relationships/image" Target="../media/image13.png"/><Relationship Id="rId3" Type="http://schemas.openxmlformats.org/officeDocument/2006/relationships/tags" Target="../tags/tag71.xml"/><Relationship Id="rId2" Type="http://schemas.openxmlformats.org/officeDocument/2006/relationships/tags" Target="../tags/tag70.xml"/><Relationship Id="rId1" Type="http://schemas.openxmlformats.org/officeDocument/2006/relationships/tags" Target="../tags/tag6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descr="背景图案&#10;&#10;描述已自动生成"/>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2901"/>
            <a:ext cx="24384000" cy="13716000"/>
          </a:xfrm>
          <a:prstGeom prst="rect">
            <a:avLst/>
          </a:prstGeom>
        </p:spPr>
      </p:pic>
      <p:pic>
        <p:nvPicPr>
          <p:cNvPr id="10" name="图片 9" descr="手机屏幕的截图&#10;&#10;低可信度描述已自动生成"/>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91587" y="3445297"/>
            <a:ext cx="6596063" cy="1694669"/>
          </a:xfrm>
          <a:prstGeom prst="rect">
            <a:avLst/>
          </a:prstGeom>
        </p:spPr>
      </p:pic>
      <p:sp>
        <p:nvSpPr>
          <p:cNvPr id="6" name="圆角矩形 5"/>
          <p:cNvSpPr/>
          <p:nvPr/>
        </p:nvSpPr>
        <p:spPr>
          <a:xfrm>
            <a:off x="3445153" y="6051555"/>
            <a:ext cx="17488930" cy="1612888"/>
          </a:xfrm>
          <a:prstGeom prst="roundRect">
            <a:avLst/>
          </a:prstGeom>
          <a:gradFill>
            <a:gsLst>
              <a:gs pos="0">
                <a:srgbClr val="2E86F7"/>
              </a:gs>
              <a:gs pos="40000">
                <a:srgbClr val="1D57D8"/>
              </a:gs>
              <a:gs pos="69000">
                <a:srgbClr val="113AE2"/>
              </a:gs>
              <a:gs pos="100000">
                <a:srgbClr val="071CD8"/>
              </a:gs>
            </a:gsLst>
            <a:lin ang="0" scaled="0"/>
          </a:grad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lang="zh-CN" altLang="en-US" sz="8800" b="0" dirty="0">
                <a:solidFill>
                  <a:srgbClr val="FFFFFF"/>
                </a:solidFill>
                <a:latin typeface="Helvetica Neue Medium" panose="02000503000000020004"/>
                <a:ea typeface="Helvetica Neue Medium" panose="02000503000000020004"/>
                <a:cs typeface="Helvetica Neue Medium" panose="02000503000000020004"/>
                <a:sym typeface="+mn-ea"/>
              </a:rPr>
              <a:t>数据分析方法</a:t>
            </a:r>
            <a:endParaRPr lang="zh-CN" altLang="en-US" sz="8800" b="0" dirty="0">
              <a:solidFill>
                <a:srgbClr val="FFFFFF"/>
              </a:solidFill>
              <a:latin typeface="Helvetica Neue Medium" panose="02000503000000020004"/>
              <a:ea typeface="Helvetica Neue Medium" panose="02000503000000020004"/>
              <a:cs typeface="Helvetica Neue Medium" panose="02000503000000020004"/>
              <a:sym typeface="+mn-ea"/>
            </a:endParaRPr>
          </a:p>
        </p:txBody>
      </p:sp>
      <p:pic>
        <p:nvPicPr>
          <p:cNvPr id="15" name="图片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76867" y="631372"/>
            <a:ext cx="4461597" cy="468000"/>
          </a:xfrm>
          <a:prstGeom prst="rect">
            <a:avLst/>
          </a:prstGeom>
        </p:spPr>
      </p:pic>
      <p:sp>
        <p:nvSpPr>
          <p:cNvPr id="16" name="文本框 15"/>
          <p:cNvSpPr txBox="1"/>
          <p:nvPr/>
        </p:nvSpPr>
        <p:spPr>
          <a:xfrm>
            <a:off x="8254927" y="9422253"/>
            <a:ext cx="7869381" cy="194818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50800" tIns="50800" rIns="50800" bIns="50800" numCol="1" spcCol="38100" rtlCol="0" anchor="ctr">
            <a:spAutoFit/>
          </a:bodyPr>
          <a:lstStyle/>
          <a:p>
            <a:pPr marL="0" marR="0" indent="127000" algn="ctr" defTabSz="821690" rtl="0" fontAlgn="auto" latinLnBrk="0" hangingPunct="0">
              <a:lnSpc>
                <a:spcPct val="150000"/>
              </a:lnSpc>
              <a:spcBef>
                <a:spcPts val="0"/>
              </a:spcBef>
              <a:spcAft>
                <a:spcPts val="0"/>
              </a:spcAft>
              <a:buClrTx/>
              <a:buSzTx/>
              <a:buFontTx/>
              <a:buNone/>
            </a:pPr>
            <a:r>
              <a:rPr lang="en-US" altLang="zh-CN" sz="4000" dirty="0">
                <a:solidFill>
                  <a:schemeClr val="bg1"/>
                </a:solidFill>
              </a:rPr>
              <a:t>DataEase</a:t>
            </a:r>
            <a:r>
              <a:rPr lang="zh-CN" altLang="en-US" sz="4000" dirty="0">
                <a:solidFill>
                  <a:schemeClr val="bg1"/>
                </a:solidFill>
              </a:rPr>
              <a:t> 开源社区</a:t>
            </a:r>
            <a:endParaRPr lang="en-US" altLang="zh-CN" sz="4000" dirty="0">
              <a:solidFill>
                <a:schemeClr val="bg1"/>
              </a:solidFill>
            </a:endParaRPr>
          </a:p>
          <a:p>
            <a:pPr marL="0" marR="0" indent="127000" algn="ctr" defTabSz="821690" rtl="0" fontAlgn="auto" latinLnBrk="0" hangingPunct="0">
              <a:lnSpc>
                <a:spcPct val="150000"/>
              </a:lnSpc>
              <a:spcBef>
                <a:spcPts val="0"/>
              </a:spcBef>
              <a:spcAft>
                <a:spcPts val="0"/>
              </a:spcAft>
              <a:buClrTx/>
              <a:buSzTx/>
              <a:buFontTx/>
              <a:buNone/>
            </a:pPr>
            <a:r>
              <a:rPr kumimoji="0" lang="en-US" altLang="zh-CN" sz="4000" i="0" u="none" strike="noStrike" cap="none" spc="0" normalizeH="0" baseline="0" dirty="0">
                <a:ln>
                  <a:noFill/>
                </a:ln>
                <a:solidFill>
                  <a:schemeClr val="bg1"/>
                </a:solidFill>
                <a:effectLst/>
                <a:uFillTx/>
                <a:latin typeface="+mn-lt"/>
                <a:ea typeface="+mn-ea"/>
                <a:cs typeface="+mn-cs"/>
                <a:sym typeface="Helvetica Neue" panose="02000503000000020004"/>
              </a:rPr>
              <a:t>202</a:t>
            </a:r>
            <a:r>
              <a:rPr lang="en-US" altLang="zh-CN" sz="4000" dirty="0">
                <a:solidFill>
                  <a:schemeClr val="bg1"/>
                </a:solidFill>
              </a:rPr>
              <a:t>4</a:t>
            </a:r>
            <a:r>
              <a:rPr lang="zh-CN" altLang="en-US" sz="4000" dirty="0">
                <a:solidFill>
                  <a:schemeClr val="bg1"/>
                </a:solidFill>
              </a:rPr>
              <a:t> 年 </a:t>
            </a:r>
            <a:r>
              <a:rPr lang="en-US" altLang="zh-CN" sz="4000" dirty="0">
                <a:solidFill>
                  <a:schemeClr val="bg1"/>
                </a:solidFill>
              </a:rPr>
              <a:t>1</a:t>
            </a:r>
            <a:r>
              <a:rPr lang="zh-CN" altLang="en-US" sz="4000" dirty="0">
                <a:solidFill>
                  <a:schemeClr val="bg1"/>
                </a:solidFill>
              </a:rPr>
              <a:t> 月</a:t>
            </a:r>
            <a:endParaRPr kumimoji="0" lang="zh-CN" altLang="en-US" sz="4000" i="0" u="none" strike="noStrike" cap="none" spc="0" normalizeH="0" baseline="0" dirty="0">
              <a:ln>
                <a:noFill/>
              </a:ln>
              <a:solidFill>
                <a:schemeClr val="bg1"/>
              </a:solidFill>
              <a:effectLst/>
              <a:uFillTx/>
              <a:latin typeface="+mn-lt"/>
              <a:ea typeface="+mn-ea"/>
              <a:cs typeface="+mn-cs"/>
              <a:sym typeface="Helvetica Neue" panose="02000503000000020004"/>
            </a:endParaRP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p:cNvGrpSpPr/>
          <p:nvPr/>
        </p:nvGrpSpPr>
        <p:grpSpPr>
          <a:xfrm>
            <a:off x="6311900" y="1910080"/>
            <a:ext cx="13107035" cy="1979295"/>
            <a:chOff x="10668" y="2050"/>
            <a:chExt cx="19913" cy="2890"/>
          </a:xfrm>
        </p:grpSpPr>
        <p:sp>
          <p:nvSpPr>
            <p:cNvPr id="204" name="Dataease 快速安装与在线文档"/>
            <p:cNvSpPr txBox="1"/>
            <p:nvPr/>
          </p:nvSpPr>
          <p:spPr>
            <a:xfrm>
              <a:off x="14239" y="2804"/>
              <a:ext cx="16342" cy="1613"/>
            </a:xfrm>
            <a:prstGeom prst="rect">
              <a:avLst/>
            </a:prstGeom>
            <a:ln w="12700">
              <a:miter lim="400000"/>
            </a:ln>
          </p:spPr>
          <p:txBody>
            <a:bodyPr wrap="square" lIns="91438" tIns="91438" rIns="91438" bIns="91438">
              <a:spAutoFit/>
            </a:bodyPr>
            <a:lstStyle>
              <a:lvl1pPr indent="0" defTabSz="1828800">
                <a:defRPr sz="6000" b="1">
                  <a:solidFill>
                    <a:srgbClr val="535353"/>
                  </a:solidFill>
                  <a:latin typeface="Trebuchet MS" panose="020B0603020202020204"/>
                  <a:ea typeface="Trebuchet MS" panose="020B0603020202020204"/>
                  <a:cs typeface="Trebuchet MS" panose="020B0603020202020204"/>
                  <a:sym typeface="Trebuchet MS" panose="020B0603020202020204"/>
                </a:defRPr>
              </a:lvl1pPr>
            </a:lstStyle>
            <a:p>
              <a:pPr algn="l"/>
              <a:r>
                <a:rPr lang="zh-CN" b="0" dirty="0">
                  <a:latin typeface="Helvetica Neue" panose="02000503000000020004" charset="0"/>
                  <a:ea typeface="黑体-简" panose="02000000000000000000" charset="-122"/>
                </a:rPr>
                <a:t>数据分析方法概念</a:t>
              </a:r>
              <a:r>
                <a:rPr lang="en-US" altLang="zh-CN" b="0" dirty="0">
                  <a:latin typeface="Helvetica Neue" panose="02000503000000020004" charset="0"/>
                  <a:ea typeface="黑体-简" panose="02000000000000000000" charset="-122"/>
                </a:rPr>
                <a:t>&amp;</a:t>
              </a:r>
              <a:r>
                <a:rPr lang="zh-CN" b="0" dirty="0">
                  <a:latin typeface="Helvetica Neue" panose="02000503000000020004" charset="0"/>
                  <a:ea typeface="黑体-简" panose="02000000000000000000" charset="-122"/>
                </a:rPr>
                <a:t>分类</a:t>
              </a:r>
              <a:endParaRPr lang="zh-CN" b="0" dirty="0">
                <a:latin typeface="Helvetica Neue" panose="02000503000000020004" charset="0"/>
                <a:ea typeface="黑体-简" panose="02000000000000000000" charset="-122"/>
              </a:endParaRPr>
            </a:p>
          </p:txBody>
        </p:sp>
        <p:sp>
          <p:nvSpPr>
            <p:cNvPr id="208" name="1"/>
            <p:cNvSpPr/>
            <p:nvPr/>
          </p:nvSpPr>
          <p:spPr>
            <a:xfrm>
              <a:off x="10668" y="2050"/>
              <a:ext cx="2782" cy="2890"/>
            </a:xfrm>
            <a:prstGeom prst="diamond">
              <a:avLst/>
            </a:prstGeom>
            <a:solidFill>
              <a:srgbClr val="535353"/>
            </a:solidFill>
            <a:ln w="12700">
              <a:miter lim="400000"/>
            </a:ln>
          </p:spPr>
          <p:txBody>
            <a:bodyPr tIns="91439" bIns="91439" anchor="ctr"/>
            <a:lstStyle>
              <a:lvl1pPr indent="0" algn="ctr" defTabSz="914400">
                <a:defRPr sz="10000" b="1">
                  <a:solidFill>
                    <a:srgbClr val="FFFFFF"/>
                  </a:solidFill>
                  <a:latin typeface="Trebuchet MS" panose="020B0603020202020204"/>
                  <a:ea typeface="Trebuchet MS" panose="020B0603020202020204"/>
                  <a:cs typeface="Trebuchet MS" panose="020B0603020202020204"/>
                  <a:sym typeface="Trebuchet MS" panose="020B0603020202020204"/>
                </a:defRPr>
              </a:lvl1pPr>
            </a:lstStyle>
            <a:p>
              <a:r>
                <a:rPr sz="8300"/>
                <a:t>1</a:t>
              </a:r>
              <a:endParaRPr sz="8300"/>
            </a:p>
          </p:txBody>
        </p:sp>
        <p:sp>
          <p:nvSpPr>
            <p:cNvPr id="209" name="线条"/>
            <p:cNvSpPr/>
            <p:nvPr/>
          </p:nvSpPr>
          <p:spPr>
            <a:xfrm>
              <a:off x="14225" y="4465"/>
              <a:ext cx="16355" cy="4"/>
            </a:xfrm>
            <a:prstGeom prst="line">
              <a:avLst/>
            </a:prstGeom>
            <a:ln w="25400">
              <a:solidFill>
                <a:srgbClr val="5E5E5E">
                  <a:alpha val="50000"/>
                </a:srgbClr>
              </a:solidFill>
              <a:miter lim="400000"/>
            </a:ln>
          </p:spPr>
          <p:txBody>
            <a:bodyPr lIns="0" tIns="0" rIns="0" bIns="0"/>
            <a:lstStyle/>
            <a:p>
              <a:pPr indent="0" defTabSz="457200">
                <a:defRPr sz="1200">
                  <a:latin typeface="Helvetica"/>
                  <a:ea typeface="Helvetica"/>
                  <a:cs typeface="Helvetica"/>
                  <a:sym typeface="Helvetica"/>
                </a:defRPr>
              </a:pPr>
              <a:endParaRPr sz="3200"/>
            </a:p>
          </p:txBody>
        </p:sp>
      </p:grpSp>
      <p:grpSp>
        <p:nvGrpSpPr>
          <p:cNvPr id="12" name="组合 11"/>
          <p:cNvGrpSpPr/>
          <p:nvPr/>
        </p:nvGrpSpPr>
        <p:grpSpPr>
          <a:xfrm>
            <a:off x="6310630" y="4427855"/>
            <a:ext cx="13118465" cy="1979295"/>
            <a:chOff x="10668" y="5956"/>
            <a:chExt cx="19929" cy="2890"/>
          </a:xfrm>
        </p:grpSpPr>
        <p:sp>
          <p:nvSpPr>
            <p:cNvPr id="205" name="DataEase 功能架构介绍"/>
            <p:cNvSpPr txBox="1"/>
            <p:nvPr/>
          </p:nvSpPr>
          <p:spPr>
            <a:xfrm>
              <a:off x="14242" y="6811"/>
              <a:ext cx="16337" cy="1613"/>
            </a:xfrm>
            <a:prstGeom prst="rect">
              <a:avLst/>
            </a:prstGeom>
            <a:ln w="12700">
              <a:miter lim="400000"/>
            </a:ln>
          </p:spPr>
          <p:txBody>
            <a:bodyPr wrap="square" lIns="91438" tIns="91438" rIns="91438" bIns="91438">
              <a:spAutoFit/>
            </a:bodyPr>
            <a:lstStyle>
              <a:lvl1pPr indent="0" defTabSz="1828800">
                <a:defRPr sz="6000">
                  <a:solidFill>
                    <a:srgbClr val="535353"/>
                  </a:solidFill>
                  <a:latin typeface="Trebuchet MS" panose="020B0603020202020204"/>
                  <a:ea typeface="Trebuchet MS" panose="020B0603020202020204"/>
                  <a:cs typeface="Trebuchet MS" panose="020B0603020202020204"/>
                  <a:sym typeface="Trebuchet MS" panose="020B0603020202020204"/>
                </a:defRPr>
              </a:lvl1pPr>
            </a:lstStyle>
            <a:p>
              <a:pPr algn="l"/>
              <a:r>
                <a:rPr lang="zh-CN" dirty="0">
                  <a:latin typeface="Helvetica Neue" panose="02000503000000020004" charset="0"/>
                  <a:ea typeface="黑体-简" panose="02000000000000000000" charset="-122"/>
                  <a:sym typeface="+mn-ea"/>
                </a:rPr>
                <a:t>现状分析数据分析方法</a:t>
              </a:r>
              <a:endParaRPr lang="zh-CN" dirty="0">
                <a:latin typeface="Helvetica Neue" panose="02000503000000020004" charset="0"/>
                <a:ea typeface="黑体-简" panose="02000000000000000000" charset="-122"/>
                <a:sym typeface="+mn-ea"/>
              </a:endParaRPr>
            </a:p>
          </p:txBody>
        </p:sp>
        <p:sp>
          <p:nvSpPr>
            <p:cNvPr id="210" name="2"/>
            <p:cNvSpPr/>
            <p:nvPr/>
          </p:nvSpPr>
          <p:spPr>
            <a:xfrm>
              <a:off x="10668" y="5956"/>
              <a:ext cx="2783" cy="2890"/>
            </a:xfrm>
            <a:prstGeom prst="diamond">
              <a:avLst/>
            </a:prstGeom>
            <a:solidFill>
              <a:srgbClr val="0F6FC6"/>
            </a:solidFill>
            <a:ln w="12700">
              <a:miter lim="400000"/>
            </a:ln>
          </p:spPr>
          <p:txBody>
            <a:bodyPr tIns="91439" bIns="91439" anchor="ctr"/>
            <a:lstStyle>
              <a:lvl1pPr indent="0" algn="ctr" defTabSz="914400">
                <a:defRPr sz="10000">
                  <a:solidFill>
                    <a:srgbClr val="FFFFFF"/>
                  </a:solidFill>
                  <a:latin typeface="Trebuchet MS" panose="020B0603020202020204"/>
                  <a:ea typeface="Trebuchet MS" panose="020B0603020202020204"/>
                  <a:cs typeface="Trebuchet MS" panose="020B0603020202020204"/>
                  <a:sym typeface="Trebuchet MS" panose="020B0603020202020204"/>
                </a:defRPr>
              </a:lvl1pPr>
            </a:lstStyle>
            <a:p>
              <a:r>
                <a:rPr sz="8300"/>
                <a:t>2</a:t>
              </a:r>
              <a:endParaRPr sz="8300"/>
            </a:p>
          </p:txBody>
        </p:sp>
        <p:sp>
          <p:nvSpPr>
            <p:cNvPr id="213" name="线条"/>
            <p:cNvSpPr/>
            <p:nvPr/>
          </p:nvSpPr>
          <p:spPr>
            <a:xfrm>
              <a:off x="14242" y="8405"/>
              <a:ext cx="16355" cy="4"/>
            </a:xfrm>
            <a:prstGeom prst="line">
              <a:avLst/>
            </a:prstGeom>
            <a:ln w="25400">
              <a:solidFill>
                <a:srgbClr val="5E5E5E">
                  <a:alpha val="50000"/>
                </a:srgbClr>
              </a:solidFill>
              <a:miter lim="400000"/>
            </a:ln>
          </p:spPr>
          <p:txBody>
            <a:bodyPr lIns="0" tIns="0" rIns="0" bIns="0"/>
            <a:lstStyle/>
            <a:p>
              <a:pPr indent="0" defTabSz="457200">
                <a:defRPr sz="1200">
                  <a:latin typeface="Helvetica"/>
                  <a:ea typeface="Helvetica"/>
                  <a:cs typeface="Helvetica"/>
                  <a:sym typeface="Helvetica"/>
                </a:defRPr>
              </a:pPr>
              <a:endParaRPr sz="3200"/>
            </a:p>
          </p:txBody>
        </p:sp>
      </p:grpSp>
      <p:grpSp>
        <p:nvGrpSpPr>
          <p:cNvPr id="13" name="组合 12"/>
          <p:cNvGrpSpPr/>
          <p:nvPr/>
        </p:nvGrpSpPr>
        <p:grpSpPr>
          <a:xfrm>
            <a:off x="6311265" y="6945630"/>
            <a:ext cx="13117195" cy="1979295"/>
            <a:chOff x="10668" y="11062"/>
            <a:chExt cx="19928" cy="2890"/>
          </a:xfrm>
        </p:grpSpPr>
        <p:sp>
          <p:nvSpPr>
            <p:cNvPr id="206" name="DataEase 数据分析与仪表板制作实战"/>
            <p:cNvSpPr txBox="1"/>
            <p:nvPr/>
          </p:nvSpPr>
          <p:spPr>
            <a:xfrm>
              <a:off x="14241" y="11894"/>
              <a:ext cx="16340" cy="1613"/>
            </a:xfrm>
            <a:prstGeom prst="rect">
              <a:avLst/>
            </a:prstGeom>
            <a:ln w="12700">
              <a:miter lim="400000"/>
            </a:ln>
          </p:spPr>
          <p:txBody>
            <a:bodyPr wrap="square" lIns="91438" tIns="91438" rIns="91438" bIns="91438">
              <a:spAutoFit/>
            </a:bodyPr>
            <a:lstStyle>
              <a:lvl1pPr indent="0" defTabSz="1828800">
                <a:defRPr sz="6000">
                  <a:solidFill>
                    <a:srgbClr val="535353"/>
                  </a:solidFill>
                  <a:latin typeface="Trebuchet MS" panose="020B0603020202020204"/>
                  <a:ea typeface="Trebuchet MS" panose="020B0603020202020204"/>
                  <a:cs typeface="Trebuchet MS" panose="020B0603020202020204"/>
                  <a:sym typeface="Trebuchet MS" panose="020B0603020202020204"/>
                </a:defRPr>
              </a:lvl1pPr>
            </a:lstStyle>
            <a:p>
              <a:pPr algn="l"/>
              <a:r>
                <a:rPr lang="zh-CN" b="0" dirty="0">
                  <a:latin typeface="Helvetica Neue" panose="02000503000000020004" charset="0"/>
                  <a:ea typeface="黑体-简" panose="02000000000000000000" charset="-122"/>
                  <a:sym typeface="+mn-ea"/>
                </a:rPr>
                <a:t>原因分析数据分析方法</a:t>
              </a:r>
              <a:endParaRPr lang="zh-CN" b="0" dirty="0">
                <a:latin typeface="Helvetica Neue" panose="02000503000000020004" charset="0"/>
                <a:ea typeface="黑体-简" panose="02000000000000000000" charset="-122"/>
                <a:sym typeface="+mn-ea"/>
              </a:endParaRPr>
            </a:p>
          </p:txBody>
        </p:sp>
        <p:sp>
          <p:nvSpPr>
            <p:cNvPr id="211" name="3"/>
            <p:cNvSpPr/>
            <p:nvPr/>
          </p:nvSpPr>
          <p:spPr>
            <a:xfrm>
              <a:off x="10668" y="11062"/>
              <a:ext cx="2782" cy="2890"/>
            </a:xfrm>
            <a:prstGeom prst="diamond">
              <a:avLst/>
            </a:prstGeom>
            <a:solidFill>
              <a:srgbClr val="535353"/>
            </a:solidFill>
            <a:ln w="12700">
              <a:miter lim="400000"/>
            </a:ln>
          </p:spPr>
          <p:txBody>
            <a:bodyPr tIns="91439" bIns="91439" anchor="ctr"/>
            <a:lstStyle>
              <a:lvl1pPr indent="0" algn="ctr" defTabSz="914400">
                <a:defRPr sz="10000">
                  <a:solidFill>
                    <a:srgbClr val="FFFFFF"/>
                  </a:solidFill>
                  <a:latin typeface="Trebuchet MS" panose="020B0603020202020204"/>
                  <a:ea typeface="Trebuchet MS" panose="020B0603020202020204"/>
                  <a:cs typeface="Trebuchet MS" panose="020B0603020202020204"/>
                  <a:sym typeface="Trebuchet MS" panose="020B0603020202020204"/>
                </a:defRPr>
              </a:lvl1pPr>
            </a:lstStyle>
            <a:p>
              <a:r>
                <a:rPr sz="8300"/>
                <a:t>3</a:t>
              </a:r>
              <a:endParaRPr sz="8300"/>
            </a:p>
          </p:txBody>
        </p:sp>
        <p:sp>
          <p:nvSpPr>
            <p:cNvPr id="214" name="线条"/>
            <p:cNvSpPr/>
            <p:nvPr/>
          </p:nvSpPr>
          <p:spPr>
            <a:xfrm>
              <a:off x="14241" y="13543"/>
              <a:ext cx="16355" cy="4"/>
            </a:xfrm>
            <a:prstGeom prst="line">
              <a:avLst/>
            </a:prstGeom>
            <a:ln w="25400">
              <a:solidFill>
                <a:srgbClr val="5E5E5E">
                  <a:alpha val="50000"/>
                </a:srgbClr>
              </a:solidFill>
              <a:miter lim="400000"/>
            </a:ln>
          </p:spPr>
          <p:txBody>
            <a:bodyPr lIns="0" tIns="0" rIns="0" bIns="0"/>
            <a:lstStyle/>
            <a:p>
              <a:pPr indent="0" defTabSz="457200">
                <a:defRPr sz="1200">
                  <a:latin typeface="Helvetica"/>
                  <a:ea typeface="Helvetica"/>
                  <a:cs typeface="Helvetica"/>
                  <a:sym typeface="Helvetica"/>
                </a:defRPr>
              </a:pPr>
              <a:endParaRPr sz="3200"/>
            </a:p>
          </p:txBody>
        </p:sp>
      </p:grpSp>
      <p:grpSp>
        <p:nvGrpSpPr>
          <p:cNvPr id="14" name="组合 13"/>
          <p:cNvGrpSpPr/>
          <p:nvPr/>
        </p:nvGrpSpPr>
        <p:grpSpPr>
          <a:xfrm>
            <a:off x="6311265" y="9463405"/>
            <a:ext cx="13117195" cy="1979295"/>
            <a:chOff x="10668" y="15568"/>
            <a:chExt cx="19928" cy="2890"/>
          </a:xfrm>
        </p:grpSpPr>
        <p:sp>
          <p:nvSpPr>
            <p:cNvPr id="207" name="DataEase 数据分析与仪表板制作实战"/>
            <p:cNvSpPr txBox="1"/>
            <p:nvPr/>
          </p:nvSpPr>
          <p:spPr>
            <a:xfrm>
              <a:off x="14241" y="16376"/>
              <a:ext cx="16340" cy="1613"/>
            </a:xfrm>
            <a:prstGeom prst="rect">
              <a:avLst/>
            </a:prstGeom>
            <a:ln w="12700">
              <a:miter lim="400000"/>
            </a:ln>
          </p:spPr>
          <p:txBody>
            <a:bodyPr wrap="square" lIns="91438" tIns="91438" rIns="91438" bIns="91438">
              <a:spAutoFit/>
            </a:bodyPr>
            <a:lstStyle>
              <a:lvl1pPr indent="0" defTabSz="1828800">
                <a:defRPr sz="6000">
                  <a:solidFill>
                    <a:srgbClr val="535353"/>
                  </a:solidFill>
                  <a:latin typeface="Trebuchet MS" panose="020B0603020202020204"/>
                  <a:ea typeface="Trebuchet MS" panose="020B0603020202020204"/>
                  <a:cs typeface="Trebuchet MS" panose="020B0603020202020204"/>
                  <a:sym typeface="Trebuchet MS" panose="020B0603020202020204"/>
                </a:defRPr>
              </a:lvl1pPr>
            </a:lstStyle>
            <a:p>
              <a:pPr algn="l"/>
              <a:r>
                <a:rPr lang="zh-CN" b="0" dirty="0">
                  <a:latin typeface="Helvetica Neue" panose="02000503000000020004" charset="0"/>
                  <a:ea typeface="黑体-简" panose="02000000000000000000" charset="-122"/>
                  <a:sym typeface="+mn-ea"/>
                </a:rPr>
                <a:t>预测分析数据分析方法</a:t>
              </a:r>
              <a:endParaRPr lang="zh-CN" b="0" dirty="0">
                <a:latin typeface="Helvetica Neue" panose="02000503000000020004" charset="0"/>
                <a:ea typeface="黑体-简" panose="02000000000000000000" charset="-122"/>
                <a:sym typeface="+mn-ea"/>
              </a:endParaRPr>
            </a:p>
          </p:txBody>
        </p:sp>
        <p:sp>
          <p:nvSpPr>
            <p:cNvPr id="212" name="4"/>
            <p:cNvSpPr/>
            <p:nvPr/>
          </p:nvSpPr>
          <p:spPr>
            <a:xfrm>
              <a:off x="10668" y="15568"/>
              <a:ext cx="2782" cy="2890"/>
            </a:xfrm>
            <a:prstGeom prst="diamond">
              <a:avLst/>
            </a:prstGeom>
            <a:solidFill>
              <a:srgbClr val="535353"/>
            </a:solidFill>
            <a:ln w="12700">
              <a:miter lim="400000"/>
            </a:ln>
          </p:spPr>
          <p:txBody>
            <a:bodyPr tIns="91439" bIns="91439" anchor="ctr"/>
            <a:lstStyle>
              <a:lvl1pPr indent="0" algn="ctr" defTabSz="914400">
                <a:defRPr sz="10000">
                  <a:solidFill>
                    <a:srgbClr val="FFFFFF"/>
                  </a:solidFill>
                  <a:latin typeface="Trebuchet MS" panose="020B0603020202020204"/>
                  <a:ea typeface="Trebuchet MS" panose="020B0603020202020204"/>
                  <a:cs typeface="Trebuchet MS" panose="020B0603020202020204"/>
                  <a:sym typeface="Trebuchet MS" panose="020B0603020202020204"/>
                </a:defRPr>
              </a:lvl1pPr>
            </a:lstStyle>
            <a:p>
              <a:r>
                <a:rPr sz="8300">
                  <a:latin typeface="Trebuchet MS Bold" panose="020B0703020202090204" charset="0"/>
                  <a:cs typeface="Trebuchet MS Bold" panose="020B0703020202090204" charset="0"/>
                </a:rPr>
                <a:t>4</a:t>
              </a:r>
              <a:endParaRPr sz="8300">
                <a:latin typeface="Trebuchet MS Bold" panose="020B0703020202090204" charset="0"/>
                <a:cs typeface="Trebuchet MS Bold" panose="020B0703020202090204" charset="0"/>
              </a:endParaRPr>
            </a:p>
          </p:txBody>
        </p:sp>
        <p:sp>
          <p:nvSpPr>
            <p:cNvPr id="215" name="线条"/>
            <p:cNvSpPr/>
            <p:nvPr/>
          </p:nvSpPr>
          <p:spPr>
            <a:xfrm>
              <a:off x="14241" y="17850"/>
              <a:ext cx="16355" cy="4"/>
            </a:xfrm>
            <a:prstGeom prst="line">
              <a:avLst/>
            </a:prstGeom>
            <a:ln w="25400">
              <a:solidFill>
                <a:srgbClr val="5E5E5E">
                  <a:alpha val="50000"/>
                </a:srgbClr>
              </a:solidFill>
              <a:miter lim="400000"/>
            </a:ln>
          </p:spPr>
          <p:txBody>
            <a:bodyPr lIns="0" tIns="0" rIns="0" bIns="0"/>
            <a:lstStyle/>
            <a:p>
              <a:pPr indent="0" defTabSz="457200">
                <a:defRPr sz="1200">
                  <a:latin typeface="Helvetica"/>
                  <a:ea typeface="Helvetica"/>
                  <a:cs typeface="Helvetica"/>
                  <a:sym typeface="Helvetica"/>
                </a:defRPr>
              </a:pPr>
              <a:endParaRPr sz="3200"/>
            </a:p>
          </p:txBody>
        </p:sp>
      </p:gr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grpSp>
        <p:nvGrpSpPr>
          <p:cNvPr id="2" name="组合 1"/>
          <p:cNvGrpSpPr/>
          <p:nvPr/>
        </p:nvGrpSpPr>
        <p:grpSpPr>
          <a:xfrm>
            <a:off x="-20955" y="-8255"/>
            <a:ext cx="4279265" cy="1744980"/>
            <a:chOff x="-33" y="-13"/>
            <a:chExt cx="9404" cy="2748"/>
          </a:xfrm>
        </p:grpSpPr>
        <p:sp>
          <p:nvSpPr>
            <p:cNvPr id="7" name="矩形"/>
            <p:cNvSpPr/>
            <p:nvPr>
              <p:custDataLst>
                <p:tags r:id="rId1"/>
              </p:custDataLst>
            </p:nvPr>
          </p:nvSpPr>
          <p:spPr>
            <a:xfrm>
              <a:off x="-33" y="-13"/>
              <a:ext cx="8691" cy="381"/>
            </a:xfrm>
            <a:prstGeom prst="rect">
              <a:avLst/>
            </a:prstGeom>
            <a:solidFill>
              <a:srgbClr val="0C7BE0"/>
            </a:solidFill>
            <a:ln w="12700">
              <a:miter lim="400000"/>
            </a:ln>
          </p:spPr>
          <p:txBody>
            <a:bodyPr lIns="45720" rIns="45720" anchor="ctr"/>
            <a:lstStyle/>
            <a:p>
              <a:pPr defTabSz="914400">
                <a:defRPr sz="2400" b="1">
                  <a:solidFill>
                    <a:schemeClr val="accent1"/>
                  </a:solidFill>
                  <a:latin typeface="Calibri" panose="020F0502020204030204"/>
                  <a:ea typeface="Calibri" panose="020F0502020204030204"/>
                  <a:cs typeface="Calibri" panose="020F0502020204030204"/>
                  <a:sym typeface="Calibri" panose="020F0502020204030204"/>
                </a:defRPr>
              </a:pPr>
              <a:endParaRPr sz="2400"/>
            </a:p>
          </p:txBody>
        </p:sp>
        <p:sp>
          <p:nvSpPr>
            <p:cNvPr id="3" name="数据可视化对企业的价值"/>
            <p:cNvSpPr txBox="1"/>
            <p:nvPr>
              <p:custDataLst>
                <p:tags r:id="rId2"/>
              </p:custDataLst>
            </p:nvPr>
          </p:nvSpPr>
          <p:spPr>
            <a:xfrm>
              <a:off x="41" y="403"/>
              <a:ext cx="9330" cy="2333"/>
            </a:xfrm>
            <a:prstGeom prst="rect">
              <a:avLst/>
            </a:prstGeom>
            <a:ln w="12700">
              <a:miter lim="400000"/>
            </a:ln>
          </p:spPr>
          <p:txBody>
            <a:bodyPr lIns="0" tIns="0" rIns="0" bIns="0"/>
            <a:lstStyle>
              <a:lvl1pPr indent="0" defTabSz="914400">
                <a:defRPr sz="5000" b="1">
                  <a:solidFill>
                    <a:schemeClr val="accent1"/>
                  </a:solidFill>
                </a:defRPr>
              </a:lvl1pPr>
            </a:lstStyle>
            <a:p>
              <a:pPr algn="l"/>
              <a:r>
                <a:rPr lang="zh-CN" altLang="en-US" sz="5000" dirty="0">
                  <a:solidFill>
                    <a:srgbClr val="0C7BE0"/>
                  </a:solidFill>
                  <a:latin typeface="Helvetica Neue" panose="02000503000000020004" charset="0"/>
                  <a:ea typeface="黑体-简" panose="02000000000000000000" charset="-122"/>
                </a:rPr>
                <a:t>对比分析方法</a:t>
              </a:r>
              <a:endParaRPr lang="zh-CN" altLang="en-US" sz="5000" dirty="0">
                <a:solidFill>
                  <a:srgbClr val="0C7BE0"/>
                </a:solidFill>
                <a:latin typeface="Helvetica Neue" panose="02000503000000020004" charset="0"/>
                <a:ea typeface="黑体-简" panose="02000000000000000000" charset="-122"/>
              </a:endParaRPr>
            </a:p>
          </p:txBody>
        </p:sp>
      </p:grpSp>
      <p:sp>
        <p:nvSpPr>
          <p:cNvPr id="41" name="弧形 40"/>
          <p:cNvSpPr/>
          <p:nvPr>
            <p:custDataLst>
              <p:tags r:id="rId3"/>
            </p:custDataLst>
          </p:nvPr>
        </p:nvSpPr>
        <p:spPr>
          <a:xfrm>
            <a:off x="3736873" y="3124116"/>
            <a:ext cx="6094677" cy="6442339"/>
          </a:xfrm>
          <a:prstGeom prst="arc">
            <a:avLst>
              <a:gd name="adj1" fmla="val 16200000"/>
              <a:gd name="adj2" fmla="val 5414109"/>
            </a:avLst>
          </a:prstGeom>
          <a:noFill/>
          <a:ln w="12700" cap="flat" cmpd="sng" algn="ctr">
            <a:gradFill>
              <a:gsLst>
                <a:gs pos="0">
                  <a:srgbClr val="3366FE">
                    <a:alpha val="2000"/>
                  </a:srgbClr>
                </a:gs>
                <a:gs pos="100000">
                  <a:srgbClr val="3366FE"/>
                </a:gs>
              </a:gsLst>
              <a:lin ang="0" scaled="1"/>
            </a:gradFill>
            <a:prstDash val="solid"/>
            <a:miter lim="800000"/>
          </a:ln>
          <a:effectLst/>
        </p:spPr>
        <p:txBody>
          <a:bodyPr rtlCol="0" anchor="ctr"/>
          <a:lstStyle/>
          <a:p>
            <a:pPr algn="ctr"/>
            <a:endParaRPr lang="zh-CN" altLang="en-US" sz="3200">
              <a:solidFill>
                <a:srgbClr val="000000"/>
              </a:solidFill>
              <a:latin typeface="Arial" panose="020B0604020202020204" pitchFamily="34" charset="0"/>
              <a:ea typeface="微软雅黑" panose="020B0503020204020204" charset="-122"/>
              <a:cs typeface="思源黑体 CN Regular" panose="020B0500000000000000" charset="-122"/>
            </a:endParaRPr>
          </a:p>
        </p:txBody>
      </p:sp>
      <p:sp>
        <p:nvSpPr>
          <p:cNvPr id="40" name="椭圆 39"/>
          <p:cNvSpPr/>
          <p:nvPr>
            <p:custDataLst>
              <p:tags r:id="rId4"/>
            </p:custDataLst>
          </p:nvPr>
        </p:nvSpPr>
        <p:spPr>
          <a:xfrm>
            <a:off x="4515932" y="4226457"/>
            <a:ext cx="4237655" cy="4237655"/>
          </a:xfrm>
          <a:prstGeom prst="ellipse">
            <a:avLst/>
          </a:prstGeom>
          <a:solidFill>
            <a:srgbClr val="3366FE"/>
          </a:solidFill>
          <a:ln w="12700" cap="flat" cmpd="sng" algn="ctr">
            <a:noFill/>
            <a:prstDash val="solid"/>
            <a:miter lim="800000"/>
          </a:ln>
          <a:effectLst/>
        </p:spPr>
        <p:txBody>
          <a:bodyPr rtlCol="0" anchor="ctr"/>
          <a:lstStyle/>
          <a:p>
            <a:pPr algn="ctr"/>
            <a:endParaRPr lang="zh-CN" altLang="en-US" sz="3200">
              <a:solidFill>
                <a:srgbClr val="FFFFFF"/>
              </a:solidFill>
              <a:latin typeface="Arial" panose="020B0604020202020204" pitchFamily="34" charset="0"/>
              <a:ea typeface="微软雅黑" panose="020B0503020204020204" charset="-122"/>
              <a:cs typeface="思源黑体 CN Regular" panose="020B0500000000000000" charset="-122"/>
            </a:endParaRPr>
          </a:p>
        </p:txBody>
      </p:sp>
      <p:sp>
        <p:nvSpPr>
          <p:cNvPr id="129" name="文本框 128"/>
          <p:cNvSpPr txBox="1"/>
          <p:nvPr>
            <p:custDataLst>
              <p:tags r:id="rId5"/>
            </p:custDataLst>
          </p:nvPr>
        </p:nvSpPr>
        <p:spPr>
          <a:xfrm>
            <a:off x="5208447" y="5908756"/>
            <a:ext cx="2531146" cy="600988"/>
          </a:xfrm>
          <a:prstGeom prst="rect">
            <a:avLst/>
          </a:prstGeom>
          <a:noFill/>
        </p:spPr>
        <p:txBody>
          <a:bodyPr wrap="none" bIns="0" rtlCol="0" anchor="ctr" anchorCtr="0"/>
          <a:lstStyle/>
          <a:p>
            <a:pPr algn="l"/>
            <a:endParaRPr lang="zh-CN" altLang="en-US" sz="3600" spc="300">
              <a:solidFill>
                <a:schemeClr val="bg1">
                  <a:lumMod val="95000"/>
                </a:schemeClr>
              </a:solidFill>
              <a:uFillTx/>
              <a:latin typeface="思源黑体 CN Bold" panose="020B0800000000000000" charset="-122"/>
              <a:ea typeface="思源黑体 CN Bold" panose="020B0800000000000000" charset="-122"/>
              <a:sym typeface="微软雅黑" panose="020B0503020204020204" charset="-122"/>
            </a:endParaRPr>
          </a:p>
        </p:txBody>
      </p:sp>
      <p:sp>
        <p:nvSpPr>
          <p:cNvPr id="151" name="椭圆 150"/>
          <p:cNvSpPr/>
          <p:nvPr>
            <p:custDataLst>
              <p:tags r:id="rId6"/>
            </p:custDataLst>
          </p:nvPr>
        </p:nvSpPr>
        <p:spPr>
          <a:xfrm>
            <a:off x="4901752" y="4226457"/>
            <a:ext cx="4237655" cy="4237655"/>
          </a:xfrm>
          <a:prstGeom prst="ellipse">
            <a:avLst/>
          </a:prstGeom>
          <a:noFill/>
          <a:ln w="12700" cap="flat" cmpd="sng" algn="ctr">
            <a:solidFill>
              <a:srgbClr val="3366FE"/>
            </a:solidFill>
            <a:prstDash val="solid"/>
            <a:miter lim="800000"/>
          </a:ln>
          <a:effectLst/>
        </p:spPr>
        <p:txBody>
          <a:bodyPr rtlCol="0" anchor="ctr"/>
          <a:lstStyle/>
          <a:p>
            <a:pPr algn="ctr"/>
            <a:r>
              <a:rPr lang="zh-CN" altLang="en-US" sz="3200" spc="300">
                <a:solidFill>
                  <a:schemeClr val="bg1">
                    <a:lumMod val="95000"/>
                  </a:schemeClr>
                </a:solidFill>
                <a:latin typeface="Helvetica Neue" panose="02000503000000020004" charset="0"/>
                <a:ea typeface="黑体-简" panose="02000000000000000000" charset="-122"/>
                <a:sym typeface="微软雅黑" panose="020B0503020204020204" charset="-122"/>
              </a:rPr>
              <a:t>对比分析方法</a:t>
            </a:r>
            <a:endParaRPr lang="zh-CN" altLang="en-US" sz="3200" spc="300">
              <a:solidFill>
                <a:schemeClr val="bg1">
                  <a:lumMod val="95000"/>
                </a:schemeClr>
              </a:solidFill>
              <a:uFillTx/>
              <a:latin typeface="Helvetica Neue" panose="02000503000000020004" charset="0"/>
              <a:ea typeface="黑体-简" panose="02000000000000000000" charset="-122"/>
              <a:cs typeface="思源黑体 CN Regular" panose="020B0500000000000000" charset="-122"/>
              <a:sym typeface="微软雅黑" panose="020B0503020204020204" charset="-122"/>
            </a:endParaRPr>
          </a:p>
        </p:txBody>
      </p:sp>
      <p:sp>
        <p:nvSpPr>
          <p:cNvPr id="144" name="五边形 143"/>
          <p:cNvSpPr/>
          <p:nvPr>
            <p:custDataLst>
              <p:tags r:id="rId7"/>
            </p:custDataLst>
          </p:nvPr>
        </p:nvSpPr>
        <p:spPr>
          <a:xfrm>
            <a:off x="10038427" y="5960942"/>
            <a:ext cx="2300373" cy="821973"/>
          </a:xfrm>
          <a:prstGeom prst="homePlate">
            <a:avLst/>
          </a:prstGeom>
          <a:noFill/>
          <a:ln w="12700" cap="flat" cmpd="sng" algn="ctr">
            <a:gradFill>
              <a:gsLst>
                <a:gs pos="0">
                  <a:srgbClr val="FFFFFF"/>
                </a:gs>
                <a:gs pos="100000">
                  <a:srgbClr val="3366FE">
                    <a:lumMod val="20000"/>
                    <a:lumOff val="80000"/>
                  </a:srgbClr>
                </a:gs>
              </a:gsLst>
              <a:lin ang="0" scaled="1"/>
            </a:gradFill>
            <a:prstDash val="solid"/>
            <a:miter lim="800000"/>
          </a:ln>
          <a:effectLst/>
        </p:spPr>
        <p:txBody>
          <a:bodyPr rtlCol="0" anchor="ctr"/>
          <a:lstStyle/>
          <a:p>
            <a:pPr algn="ctr"/>
            <a:endParaRPr lang="zh-CN" altLang="en-US" sz="3200">
              <a:solidFill>
                <a:srgbClr val="FFFFFF"/>
              </a:solidFill>
              <a:latin typeface="Arial" panose="020B0604020202020204" pitchFamily="34" charset="0"/>
              <a:ea typeface="微软雅黑" panose="020B0503020204020204" charset="-122"/>
            </a:endParaRPr>
          </a:p>
        </p:txBody>
      </p:sp>
      <p:sp>
        <p:nvSpPr>
          <p:cNvPr id="131" name="五边形 130"/>
          <p:cNvSpPr/>
          <p:nvPr>
            <p:custDataLst>
              <p:tags r:id="rId8"/>
            </p:custDataLst>
          </p:nvPr>
        </p:nvSpPr>
        <p:spPr>
          <a:xfrm>
            <a:off x="9783630" y="5961662"/>
            <a:ext cx="2527819" cy="726964"/>
          </a:xfrm>
          <a:prstGeom prst="homePlate">
            <a:avLst/>
          </a:prstGeom>
          <a:gradFill>
            <a:gsLst>
              <a:gs pos="0">
                <a:srgbClr val="3366FE">
                  <a:lumMod val="20000"/>
                  <a:lumOff val="80000"/>
                  <a:alpha val="15000"/>
                </a:srgbClr>
              </a:gs>
              <a:gs pos="100000">
                <a:srgbClr val="3366FE">
                  <a:lumMod val="20000"/>
                  <a:lumOff val="80000"/>
                </a:srgbClr>
              </a:gs>
            </a:gsLst>
            <a:lin ang="0" scaled="0"/>
          </a:gradFill>
          <a:ln w="12700" cap="flat" cmpd="sng" algn="ctr">
            <a:noFill/>
            <a:prstDash val="solid"/>
            <a:miter lim="800000"/>
          </a:ln>
          <a:effectLst/>
        </p:spPr>
        <p:txBody>
          <a:bodyPr rtlCol="0" anchor="ctr"/>
          <a:lstStyle/>
          <a:p>
            <a:pPr algn="ctr"/>
            <a:endParaRPr lang="zh-CN" altLang="en-US" sz="3200">
              <a:solidFill>
                <a:srgbClr val="FFFFFF"/>
              </a:solidFill>
              <a:latin typeface="Arial" panose="020B0604020202020204" pitchFamily="34" charset="0"/>
              <a:ea typeface="微软雅黑" panose="020B0503020204020204" charset="-122"/>
            </a:endParaRPr>
          </a:p>
        </p:txBody>
      </p:sp>
      <p:sp>
        <p:nvSpPr>
          <p:cNvPr id="69" name="椭圆 68"/>
          <p:cNvSpPr/>
          <p:nvPr>
            <p:custDataLst>
              <p:tags r:id="rId9"/>
            </p:custDataLst>
          </p:nvPr>
        </p:nvSpPr>
        <p:spPr>
          <a:xfrm>
            <a:off x="9494488" y="5908588"/>
            <a:ext cx="727121" cy="727121"/>
          </a:xfrm>
          <a:prstGeom prst="ellipse">
            <a:avLst/>
          </a:prstGeom>
          <a:solidFill>
            <a:srgbClr val="3366FE"/>
          </a:solidFill>
          <a:ln w="12700" cap="flat" cmpd="sng" algn="ctr">
            <a:noFill/>
            <a:prstDash val="solid"/>
            <a:miter lim="800000"/>
          </a:ln>
          <a:effectLst/>
        </p:spPr>
        <p:txBody>
          <a:bodyPr rtlCol="0" anchor="ctr"/>
          <a:lstStyle/>
          <a:p>
            <a:pPr algn="ctr"/>
            <a:endParaRPr lang="zh-CN" altLang="en-US" sz="3200">
              <a:solidFill>
                <a:srgbClr val="FFFFFF"/>
              </a:solidFill>
              <a:latin typeface="Arial" panose="020B0604020202020204" pitchFamily="34" charset="0"/>
              <a:ea typeface="微软雅黑" panose="020B0503020204020204" charset="-122"/>
              <a:cs typeface="思源黑体 CN Regular" panose="020B0500000000000000" charset="-122"/>
            </a:endParaRPr>
          </a:p>
        </p:txBody>
      </p:sp>
      <p:sp>
        <p:nvSpPr>
          <p:cNvPr id="138" name="文本框 137"/>
          <p:cNvSpPr txBox="1"/>
          <p:nvPr>
            <p:custDataLst>
              <p:tags r:id="rId10"/>
            </p:custDataLst>
          </p:nvPr>
        </p:nvSpPr>
        <p:spPr>
          <a:xfrm>
            <a:off x="10284759" y="6150172"/>
            <a:ext cx="1790778" cy="633394"/>
          </a:xfrm>
          <a:prstGeom prst="rect">
            <a:avLst/>
          </a:prstGeom>
          <a:noFill/>
        </p:spPr>
        <p:txBody>
          <a:bodyPr wrap="square" bIns="0" rtlCol="0"/>
          <a:lstStyle/>
          <a:p>
            <a:pPr algn="ctr"/>
            <a:r>
              <a:rPr lang="zh-CN" altLang="en-US" sz="2800" b="0" spc="300">
                <a:solidFill>
                  <a:srgbClr val="535353"/>
                </a:solidFill>
                <a:uFillTx/>
                <a:latin typeface="Helvetica Neue" panose="02000503000000020004" charset="0"/>
                <a:ea typeface="黑体-简" panose="02000000000000000000" charset="-122"/>
              </a:rPr>
              <a:t>概念</a:t>
            </a:r>
            <a:endParaRPr lang="zh-CN" altLang="en-US" sz="2800" b="0" spc="300">
              <a:solidFill>
                <a:srgbClr val="535353"/>
              </a:solidFill>
              <a:uFillTx/>
              <a:latin typeface="Helvetica Neue" panose="02000503000000020004" charset="0"/>
              <a:ea typeface="黑体-简" panose="02000000000000000000" charset="-122"/>
            </a:endParaRPr>
          </a:p>
        </p:txBody>
      </p:sp>
      <p:pic>
        <p:nvPicPr>
          <p:cNvPr id="154" name="图片 153" descr="333438303937363b333438313037323bcad0b3a1cdc6b9e3"/>
          <p:cNvPicPr>
            <a:picLocks noChangeAspect="1"/>
          </p:cNvPicPr>
          <p:nvPr>
            <p:custDataLst>
              <p:tags r:id="rId11"/>
            </p:custDataLst>
          </p:nvPr>
        </p:nvPicPr>
        <p:blipFill>
          <a:blip r:embed="rId12">
            <a:extLst>
              <a:ext uri="{96DAC541-7B7A-43D3-8B79-37D633B846F1}">
                <asvg:svgBlip xmlns:asvg="http://schemas.microsoft.com/office/drawing/2016/SVG/main" r:embed="rId13"/>
              </a:ext>
            </a:extLst>
          </a:blip>
          <a:stretch>
            <a:fillRect/>
          </a:stretch>
        </p:blipFill>
        <p:spPr>
          <a:xfrm>
            <a:off x="9647120" y="6062280"/>
            <a:ext cx="420798" cy="420798"/>
          </a:xfrm>
          <a:prstGeom prst="rect">
            <a:avLst/>
          </a:prstGeom>
        </p:spPr>
      </p:pic>
      <p:sp>
        <p:nvSpPr>
          <p:cNvPr id="182" name="文本框 181"/>
          <p:cNvSpPr txBox="1"/>
          <p:nvPr>
            <p:custDataLst>
              <p:tags r:id="rId14"/>
            </p:custDataLst>
          </p:nvPr>
        </p:nvSpPr>
        <p:spPr>
          <a:xfrm>
            <a:off x="12730480" y="3737610"/>
            <a:ext cx="8177530" cy="5193030"/>
          </a:xfrm>
          <a:prstGeom prst="rect">
            <a:avLst/>
          </a:prstGeom>
          <a:noFill/>
        </p:spPr>
        <p:txBody>
          <a:bodyPr wrap="square" rtlCol="0">
            <a:noAutofit/>
          </a:bodyPr>
          <a:lstStyle/>
          <a:p>
            <a:pPr algn="l" fontAlgn="auto">
              <a:lnSpc>
                <a:spcPct val="130000"/>
              </a:lnSpc>
              <a:spcAft>
                <a:spcPts val="1000"/>
              </a:spcAft>
            </a:pPr>
            <a:r>
              <a:rPr lang="zh-CN" altLang="en-US" sz="3600" spc="150">
                <a:solidFill>
                  <a:srgbClr val="535353"/>
                </a:solidFill>
                <a:uFillTx/>
                <a:latin typeface="Heiti SC Medium" panose="02000000000000000000" charset="-122"/>
                <a:ea typeface="Heiti SC Medium" panose="02000000000000000000" charset="-122"/>
                <a:sym typeface="微软雅黑" panose="020B0503020204020204" charset="-122"/>
              </a:rPr>
              <a:t>对比分析，是指将两个或者两个以上的数据进行比较，分析它们的差异，从而揭示事物发展变化情况和规律性。对比分析可以非常直观地看出事物某方面的变化或差距，并且可以准确、量化地表示出这种变化或差距是多少。</a:t>
            </a:r>
            <a:endParaRPr lang="zh-CN" altLang="en-US" sz="3600" spc="150">
              <a:solidFill>
                <a:srgbClr val="535353"/>
              </a:solidFill>
              <a:uFillTx/>
              <a:latin typeface="Heiti SC Medium" panose="02000000000000000000" charset="-122"/>
              <a:ea typeface="Heiti SC Medium" panose="02000000000000000000" charset="-122"/>
              <a:sym typeface="微软雅黑" panose="020B0503020204020204" charset="-122"/>
            </a:endParaRPr>
          </a:p>
        </p:txBody>
      </p:sp>
    </p:spTree>
  </p:cSld>
  <p:clrMapOvr>
    <a:masterClrMapping/>
  </p:clrMapOvr>
  <p:transition spd="slow" advClick="0" advTm="0">
    <p:push dir="u"/>
  </p:transition>
</p:sld>
</file>

<file path=ppt/slides/slide1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grpSp>
        <p:nvGrpSpPr>
          <p:cNvPr id="2" name="组合 1"/>
          <p:cNvGrpSpPr/>
          <p:nvPr/>
        </p:nvGrpSpPr>
        <p:grpSpPr>
          <a:xfrm>
            <a:off x="-20955" y="-8255"/>
            <a:ext cx="5650865" cy="1744980"/>
            <a:chOff x="-33" y="-13"/>
            <a:chExt cx="9404" cy="2748"/>
          </a:xfrm>
        </p:grpSpPr>
        <p:sp>
          <p:nvSpPr>
            <p:cNvPr id="7" name="矩形"/>
            <p:cNvSpPr/>
            <p:nvPr>
              <p:custDataLst>
                <p:tags r:id="rId1"/>
              </p:custDataLst>
            </p:nvPr>
          </p:nvSpPr>
          <p:spPr>
            <a:xfrm>
              <a:off x="-33" y="-13"/>
              <a:ext cx="8691" cy="381"/>
            </a:xfrm>
            <a:prstGeom prst="rect">
              <a:avLst/>
            </a:prstGeom>
            <a:solidFill>
              <a:srgbClr val="0C7BE0"/>
            </a:solidFill>
            <a:ln w="12700">
              <a:miter lim="400000"/>
            </a:ln>
          </p:spPr>
          <p:txBody>
            <a:bodyPr lIns="45720" rIns="45720" anchor="ctr"/>
            <a:lstStyle/>
            <a:p>
              <a:pPr defTabSz="914400">
                <a:defRPr sz="2400" b="1">
                  <a:solidFill>
                    <a:schemeClr val="accent1"/>
                  </a:solidFill>
                  <a:latin typeface="Calibri" panose="020F0502020204030204"/>
                  <a:ea typeface="Calibri" panose="020F0502020204030204"/>
                  <a:cs typeface="Calibri" panose="020F0502020204030204"/>
                  <a:sym typeface="Calibri" panose="020F0502020204030204"/>
                </a:defRPr>
              </a:pPr>
              <a:endParaRPr sz="2400"/>
            </a:p>
          </p:txBody>
        </p:sp>
        <p:sp>
          <p:nvSpPr>
            <p:cNvPr id="3" name="数据可视化对企业的价值"/>
            <p:cNvSpPr txBox="1"/>
            <p:nvPr>
              <p:custDataLst>
                <p:tags r:id="rId2"/>
              </p:custDataLst>
            </p:nvPr>
          </p:nvSpPr>
          <p:spPr>
            <a:xfrm>
              <a:off x="41" y="403"/>
              <a:ext cx="9330" cy="2333"/>
            </a:xfrm>
            <a:prstGeom prst="rect">
              <a:avLst/>
            </a:prstGeom>
            <a:ln w="12700">
              <a:miter lim="400000"/>
            </a:ln>
          </p:spPr>
          <p:txBody>
            <a:bodyPr lIns="0" tIns="0" rIns="0" bIns="0"/>
            <a:lstStyle>
              <a:lvl1pPr indent="0" defTabSz="914400">
                <a:defRPr sz="5000" b="1">
                  <a:solidFill>
                    <a:schemeClr val="accent1"/>
                  </a:solidFill>
                </a:defRPr>
              </a:lvl1pPr>
            </a:lstStyle>
            <a:p>
              <a:pPr algn="l"/>
              <a:r>
                <a:rPr lang="zh-CN" altLang="en-US" sz="5000" dirty="0">
                  <a:solidFill>
                    <a:srgbClr val="0C7BE0"/>
                  </a:solidFill>
                  <a:latin typeface="Helvetica Neue" panose="02000503000000020004" charset="0"/>
                  <a:ea typeface="黑体-简" panose="02000000000000000000" charset="-122"/>
                </a:rPr>
                <a:t>对比分析方法类别</a:t>
              </a:r>
              <a:endParaRPr lang="zh-CN" altLang="en-US" sz="5000" dirty="0">
                <a:solidFill>
                  <a:srgbClr val="0C7BE0"/>
                </a:solidFill>
                <a:latin typeface="Helvetica Neue" panose="02000503000000020004" charset="0"/>
                <a:ea typeface="黑体-简" panose="02000000000000000000" charset="-122"/>
              </a:endParaRPr>
            </a:p>
          </p:txBody>
        </p:sp>
      </p:grpSp>
      <p:grpSp>
        <p:nvGrpSpPr>
          <p:cNvPr id="36" name="组合 35"/>
          <p:cNvGrpSpPr/>
          <p:nvPr/>
        </p:nvGrpSpPr>
        <p:grpSpPr>
          <a:xfrm>
            <a:off x="1708555" y="575096"/>
            <a:ext cx="20778946" cy="12951674"/>
            <a:chOff x="10606" y="4368"/>
            <a:chExt cx="16760" cy="11292"/>
          </a:xfrm>
        </p:grpSpPr>
        <p:sp>
          <p:nvSpPr>
            <p:cNvPr id="15" name="任意多边形 14"/>
            <p:cNvSpPr/>
            <p:nvPr>
              <p:custDataLst>
                <p:tags r:id="rId3"/>
              </p:custDataLst>
            </p:nvPr>
          </p:nvSpPr>
          <p:spPr>
            <a:xfrm>
              <a:off x="11839" y="10947"/>
              <a:ext cx="12401" cy="4609"/>
            </a:xfrm>
            <a:custGeom>
              <a:avLst/>
              <a:gdLst>
                <a:gd name="connsiteX0" fmla="*/ 0 w 4365"/>
                <a:gd name="connsiteY0" fmla="*/ 1605 h 1604"/>
                <a:gd name="connsiteX1" fmla="*/ 4365 w 4365"/>
                <a:gd name="connsiteY1" fmla="*/ 170 h 1604"/>
              </a:gdLst>
              <a:ahLst/>
              <a:cxnLst>
                <a:cxn ang="0">
                  <a:pos x="connsiteX0" y="connsiteY0"/>
                </a:cxn>
                <a:cxn ang="0">
                  <a:pos x="connsiteX1" y="connsiteY1"/>
                </a:cxn>
              </a:cxnLst>
              <a:rect l="l" t="t" r="r" b="b"/>
              <a:pathLst>
                <a:path w="4365" h="1605">
                  <a:moveTo>
                    <a:pt x="0" y="1605"/>
                  </a:moveTo>
                  <a:cubicBezTo>
                    <a:pt x="56" y="1389"/>
                    <a:pt x="1554" y="-581"/>
                    <a:pt x="4365" y="170"/>
                  </a:cubicBezTo>
                </a:path>
              </a:pathLst>
            </a:custGeom>
            <a:noFill/>
            <a:ln w="25400" cap="flat" cmpd="sng" algn="ctr">
              <a:gradFill>
                <a:gsLst>
                  <a:gs pos="0">
                    <a:srgbClr val="376FFF"/>
                  </a:gs>
                  <a:gs pos="100000">
                    <a:srgbClr val="376FFF">
                      <a:lumMod val="20000"/>
                      <a:lumOff val="80000"/>
                    </a:srgbClr>
                  </a:gs>
                </a:gsLst>
                <a:lin ang="5400000" scaled="0"/>
              </a:gradFill>
              <a:prstDash val="solid"/>
              <a:miter lim="800000"/>
              <a:headEnd type="none" w="med" len="med"/>
              <a:tailEnd type="triangle" w="lg" len="lg"/>
            </a:ln>
            <a:effectLst/>
          </p:spPr>
          <p:txBody>
            <a:bodyPr rtlCol="0" anchor="ctr"/>
            <a:lstStyle/>
            <a:p>
              <a:pPr algn="ctr"/>
              <a:r>
                <a:rPr lang="en-US" altLang="zh-CN" sz="3200">
                  <a:solidFill>
                    <a:srgbClr val="FFFFFF">
                      <a:lumMod val="50000"/>
                    </a:srgbClr>
                  </a:solidFill>
                  <a:latin typeface="Arial" panose="020B0604020202020204" pitchFamily="34" charset="0"/>
                  <a:ea typeface="微软雅黑" panose="020B0503020204020204" charset="-122"/>
                </a:rPr>
                <a:t>       </a:t>
              </a:r>
              <a:endParaRPr lang="en-US" altLang="zh-CN" sz="3200">
                <a:solidFill>
                  <a:srgbClr val="FFFFFF">
                    <a:lumMod val="50000"/>
                  </a:srgbClr>
                </a:solidFill>
                <a:latin typeface="Arial" panose="020B0604020202020204" pitchFamily="34" charset="0"/>
                <a:ea typeface="微软雅黑" panose="020B0503020204020204" charset="-122"/>
              </a:endParaRPr>
            </a:p>
          </p:txBody>
        </p:sp>
        <p:sp>
          <p:nvSpPr>
            <p:cNvPr id="22" name="椭圆 21"/>
            <p:cNvSpPr/>
            <p:nvPr>
              <p:custDataLst>
                <p:tags r:id="rId4"/>
              </p:custDataLst>
            </p:nvPr>
          </p:nvSpPr>
          <p:spPr>
            <a:xfrm>
              <a:off x="11655" y="15304"/>
              <a:ext cx="356" cy="356"/>
            </a:xfrm>
            <a:prstGeom prst="ellipse">
              <a:avLst/>
            </a:prstGeom>
            <a:solidFill>
              <a:srgbClr val="FFFFFF"/>
            </a:solidFill>
            <a:ln w="34925" cap="flat" cmpd="sng" algn="ctr">
              <a:solidFill>
                <a:srgbClr val="376FFF">
                  <a:lumMod val="20000"/>
                  <a:lumOff val="80000"/>
                </a:srgbClr>
              </a:solidFill>
              <a:prstDash val="solid"/>
              <a:miter lim="800000"/>
            </a:ln>
            <a:effectLst/>
          </p:spPr>
          <p:txBody>
            <a:bodyPr rtlCol="0" anchor="ctr"/>
            <a:lstStyle/>
            <a:p>
              <a:pPr algn="ctr"/>
              <a:endParaRPr lang="zh-CN" altLang="en-US" sz="3200">
                <a:solidFill>
                  <a:srgbClr val="FFFFFF"/>
                </a:solidFill>
                <a:latin typeface="Arial" panose="020B0604020202020204" pitchFamily="34" charset="0"/>
                <a:ea typeface="微软雅黑" panose="020B0503020204020204" charset="-122"/>
              </a:endParaRPr>
            </a:p>
          </p:txBody>
        </p:sp>
        <p:sp>
          <p:nvSpPr>
            <p:cNvPr id="16" name="椭圆 15"/>
            <p:cNvSpPr/>
            <p:nvPr>
              <p:custDataLst>
                <p:tags r:id="rId5"/>
              </p:custDataLst>
            </p:nvPr>
          </p:nvSpPr>
          <p:spPr>
            <a:xfrm>
              <a:off x="13883" y="12350"/>
              <a:ext cx="951" cy="951"/>
            </a:xfrm>
            <a:prstGeom prst="ellipse">
              <a:avLst/>
            </a:prstGeom>
            <a:gradFill>
              <a:gsLst>
                <a:gs pos="60000">
                  <a:srgbClr val="5F8CFF">
                    <a:alpha val="100000"/>
                  </a:srgbClr>
                </a:gs>
                <a:gs pos="0">
                  <a:srgbClr val="376FFF"/>
                </a:gs>
                <a:gs pos="100000">
                  <a:srgbClr val="376FFF">
                    <a:lumMod val="60000"/>
                    <a:lumOff val="40000"/>
                  </a:srgbClr>
                </a:gs>
              </a:gsLst>
              <a:lin ang="5400000" scaled="0"/>
            </a:gradFill>
            <a:ln w="12700" cap="flat" cmpd="sng" algn="ctr">
              <a:noFill/>
              <a:prstDash val="solid"/>
              <a:miter lim="800000"/>
            </a:ln>
            <a:effectLst>
              <a:outerShdw blurRad="50800" dist="25400" dir="5400000" algn="t" rotWithShape="0">
                <a:srgbClr val="376FFF">
                  <a:lumMod val="50000"/>
                  <a:alpha val="40000"/>
                </a:srgbClr>
              </a:outerShdw>
            </a:effectLst>
          </p:spPr>
          <p:txBody>
            <a:bodyPr rtlCol="0" anchor="ctr"/>
            <a:lstStyle/>
            <a:p>
              <a:pPr algn="ctr"/>
              <a:endParaRPr lang="zh-CN" altLang="en-US" sz="3200">
                <a:solidFill>
                  <a:srgbClr val="FFFFFF"/>
                </a:solidFill>
                <a:latin typeface="Arial" panose="020B0604020202020204" pitchFamily="34" charset="0"/>
                <a:ea typeface="微软雅黑" panose="020B0503020204020204" charset="-122"/>
              </a:endParaRPr>
            </a:p>
          </p:txBody>
        </p:sp>
        <p:sp>
          <p:nvSpPr>
            <p:cNvPr id="17" name="序号"/>
            <p:cNvSpPr txBox="1"/>
            <p:nvPr>
              <p:custDataLst>
                <p:tags r:id="rId6"/>
              </p:custDataLst>
            </p:nvPr>
          </p:nvSpPr>
          <p:spPr>
            <a:xfrm>
              <a:off x="13960" y="12456"/>
              <a:ext cx="797" cy="738"/>
            </a:xfrm>
            <a:prstGeom prst="rect">
              <a:avLst/>
            </a:prstGeom>
            <a:noFill/>
          </p:spPr>
          <p:txBody>
            <a:bodyPr wrap="square" lIns="90170" tIns="46990" rIns="90170" bIns="46990" rtlCol="0" anchor="ctr" anchorCtr="0">
              <a:normAutofit/>
            </a:bodyPr>
            <a:lstStyle/>
            <a:p>
              <a:pPr algn="ctr">
                <a:lnSpc>
                  <a:spcPct val="110000"/>
                </a:lnSpc>
              </a:pPr>
              <a:r>
                <a:rPr lang="en-US" sz="2000" b="1">
                  <a:solidFill>
                    <a:srgbClr val="FFFFFF"/>
                  </a:solidFill>
                  <a:latin typeface="Arial" panose="020B0604020202020204" pitchFamily="34" charset="0"/>
                  <a:ea typeface="微软雅黑" panose="020B0503020204020204" charset="-122"/>
                </a:rPr>
                <a:t>01</a:t>
              </a:r>
              <a:endParaRPr lang="en-US" sz="2000" b="1">
                <a:solidFill>
                  <a:srgbClr val="FFFFFF"/>
                </a:solidFill>
                <a:latin typeface="Arial" panose="020B0604020202020204" pitchFamily="34" charset="0"/>
                <a:ea typeface="微软雅黑" panose="020B0503020204020204" charset="-122"/>
              </a:endParaRPr>
            </a:p>
          </p:txBody>
        </p:sp>
        <p:sp>
          <p:nvSpPr>
            <p:cNvPr id="18" name="椭圆 17"/>
            <p:cNvSpPr/>
            <p:nvPr>
              <p:custDataLst>
                <p:tags r:id="rId7"/>
              </p:custDataLst>
            </p:nvPr>
          </p:nvSpPr>
          <p:spPr>
            <a:xfrm>
              <a:off x="16401" y="11126"/>
              <a:ext cx="1017" cy="1017"/>
            </a:xfrm>
            <a:prstGeom prst="ellipse">
              <a:avLst/>
            </a:prstGeom>
            <a:gradFill>
              <a:gsLst>
                <a:gs pos="60000">
                  <a:srgbClr val="5F8CFF">
                    <a:alpha val="100000"/>
                  </a:srgbClr>
                </a:gs>
                <a:gs pos="0">
                  <a:srgbClr val="376FFF"/>
                </a:gs>
                <a:gs pos="100000">
                  <a:srgbClr val="376FFF">
                    <a:lumMod val="60000"/>
                    <a:lumOff val="40000"/>
                  </a:srgbClr>
                </a:gs>
              </a:gsLst>
              <a:lin ang="5400000" scaled="0"/>
            </a:gradFill>
            <a:ln w="12700" cap="flat" cmpd="sng" algn="ctr">
              <a:noFill/>
              <a:prstDash val="solid"/>
              <a:miter lim="800000"/>
            </a:ln>
            <a:effectLst>
              <a:outerShdw blurRad="50800" dist="25400" dir="5400000" algn="t" rotWithShape="0">
                <a:srgbClr val="376FFF">
                  <a:lumMod val="50000"/>
                  <a:alpha val="40000"/>
                </a:srgbClr>
              </a:outerShdw>
            </a:effectLst>
          </p:spPr>
          <p:txBody>
            <a:bodyPr rtlCol="0" anchor="ctr"/>
            <a:lstStyle/>
            <a:p>
              <a:pPr algn="ctr"/>
              <a:endParaRPr lang="zh-CN" altLang="en-US" sz="3200">
                <a:solidFill>
                  <a:srgbClr val="FFFFFF"/>
                </a:solidFill>
                <a:latin typeface="Arial" panose="020B0604020202020204" pitchFamily="34" charset="0"/>
                <a:ea typeface="微软雅黑" panose="020B0503020204020204" charset="-122"/>
              </a:endParaRPr>
            </a:p>
          </p:txBody>
        </p:sp>
        <p:sp>
          <p:nvSpPr>
            <p:cNvPr id="19" name="序号"/>
            <p:cNvSpPr txBox="1"/>
            <p:nvPr>
              <p:custDataLst>
                <p:tags r:id="rId8"/>
              </p:custDataLst>
            </p:nvPr>
          </p:nvSpPr>
          <p:spPr>
            <a:xfrm>
              <a:off x="16511" y="11265"/>
              <a:ext cx="797" cy="738"/>
            </a:xfrm>
            <a:prstGeom prst="rect">
              <a:avLst/>
            </a:prstGeom>
            <a:noFill/>
          </p:spPr>
          <p:txBody>
            <a:bodyPr wrap="square" lIns="90170" tIns="46990" rIns="90170" bIns="46990" rtlCol="0" anchor="ctr" anchorCtr="0">
              <a:normAutofit/>
            </a:bodyPr>
            <a:lstStyle/>
            <a:p>
              <a:pPr algn="ctr">
                <a:lnSpc>
                  <a:spcPct val="110000"/>
                </a:lnSpc>
              </a:pPr>
              <a:r>
                <a:rPr lang="en-US" sz="2000" b="1">
                  <a:solidFill>
                    <a:srgbClr val="FFFFFF"/>
                  </a:solidFill>
                  <a:latin typeface="Arial" panose="020B0604020202020204" pitchFamily="34" charset="0"/>
                  <a:ea typeface="微软雅黑" panose="020B0503020204020204" charset="-122"/>
                </a:rPr>
                <a:t>02</a:t>
              </a:r>
              <a:endParaRPr lang="en-US" sz="2000" b="1">
                <a:solidFill>
                  <a:srgbClr val="FFFFFF"/>
                </a:solidFill>
                <a:latin typeface="Arial" panose="020B0604020202020204" pitchFamily="34" charset="0"/>
                <a:ea typeface="微软雅黑" panose="020B0503020204020204" charset="-122"/>
              </a:endParaRPr>
            </a:p>
          </p:txBody>
        </p:sp>
        <p:sp>
          <p:nvSpPr>
            <p:cNvPr id="20" name="椭圆 19"/>
            <p:cNvSpPr/>
            <p:nvPr>
              <p:custDataLst>
                <p:tags r:id="rId9"/>
              </p:custDataLst>
            </p:nvPr>
          </p:nvSpPr>
          <p:spPr>
            <a:xfrm>
              <a:off x="19027" y="10471"/>
              <a:ext cx="1017" cy="1017"/>
            </a:xfrm>
            <a:prstGeom prst="ellipse">
              <a:avLst/>
            </a:prstGeom>
            <a:gradFill>
              <a:gsLst>
                <a:gs pos="60000">
                  <a:srgbClr val="5F8CFF">
                    <a:alpha val="100000"/>
                  </a:srgbClr>
                </a:gs>
                <a:gs pos="0">
                  <a:srgbClr val="376FFF"/>
                </a:gs>
                <a:gs pos="100000">
                  <a:srgbClr val="376FFF">
                    <a:lumMod val="60000"/>
                    <a:lumOff val="40000"/>
                  </a:srgbClr>
                </a:gs>
              </a:gsLst>
              <a:lin ang="5400000" scaled="0"/>
            </a:gradFill>
            <a:ln w="12700" cap="flat" cmpd="sng" algn="ctr">
              <a:noFill/>
              <a:prstDash val="solid"/>
              <a:miter lim="800000"/>
            </a:ln>
            <a:effectLst>
              <a:outerShdw blurRad="50800" dist="25400" dir="5400000" algn="t" rotWithShape="0">
                <a:srgbClr val="376FFF">
                  <a:lumMod val="50000"/>
                  <a:alpha val="40000"/>
                </a:srgbClr>
              </a:outerShdw>
            </a:effectLst>
          </p:spPr>
          <p:txBody>
            <a:bodyPr rtlCol="0" anchor="ctr"/>
            <a:lstStyle/>
            <a:p>
              <a:pPr algn="ctr"/>
              <a:endParaRPr lang="zh-CN" altLang="en-US" sz="3200">
                <a:solidFill>
                  <a:srgbClr val="FFFFFF"/>
                </a:solidFill>
                <a:latin typeface="Arial" panose="020B0604020202020204" pitchFamily="34" charset="0"/>
                <a:ea typeface="微软雅黑" panose="020B0503020204020204" charset="-122"/>
              </a:endParaRPr>
            </a:p>
          </p:txBody>
        </p:sp>
        <p:sp>
          <p:nvSpPr>
            <p:cNvPr id="21" name="序号"/>
            <p:cNvSpPr txBox="1"/>
            <p:nvPr>
              <p:custDataLst>
                <p:tags r:id="rId10"/>
              </p:custDataLst>
            </p:nvPr>
          </p:nvSpPr>
          <p:spPr>
            <a:xfrm>
              <a:off x="19137" y="10611"/>
              <a:ext cx="797" cy="738"/>
            </a:xfrm>
            <a:prstGeom prst="rect">
              <a:avLst/>
            </a:prstGeom>
            <a:noFill/>
          </p:spPr>
          <p:txBody>
            <a:bodyPr wrap="square" lIns="90170" tIns="46990" rIns="90170" bIns="46990" rtlCol="0" anchor="ctr" anchorCtr="0">
              <a:normAutofit/>
            </a:bodyPr>
            <a:lstStyle/>
            <a:p>
              <a:pPr algn="ctr">
                <a:lnSpc>
                  <a:spcPct val="110000"/>
                </a:lnSpc>
              </a:pPr>
              <a:r>
                <a:rPr lang="en-US" sz="2000" b="1">
                  <a:solidFill>
                    <a:srgbClr val="FFFFFF"/>
                  </a:solidFill>
                  <a:latin typeface="Arial" panose="020B0604020202020204" pitchFamily="34" charset="0"/>
                  <a:ea typeface="微软雅黑" panose="020B0503020204020204" charset="-122"/>
                </a:rPr>
                <a:t>03</a:t>
              </a:r>
              <a:endParaRPr lang="en-US" sz="2000" b="1">
                <a:solidFill>
                  <a:srgbClr val="FFFFFF"/>
                </a:solidFill>
                <a:latin typeface="Arial" panose="020B0604020202020204" pitchFamily="34" charset="0"/>
                <a:ea typeface="微软雅黑" panose="020B0503020204020204" charset="-122"/>
              </a:endParaRPr>
            </a:p>
          </p:txBody>
        </p:sp>
        <p:sp>
          <p:nvSpPr>
            <p:cNvPr id="23" name="椭圆 22"/>
            <p:cNvSpPr/>
            <p:nvPr>
              <p:custDataLst>
                <p:tags r:id="rId11"/>
              </p:custDataLst>
            </p:nvPr>
          </p:nvSpPr>
          <p:spPr>
            <a:xfrm>
              <a:off x="21653" y="10528"/>
              <a:ext cx="1017" cy="1017"/>
            </a:xfrm>
            <a:prstGeom prst="ellipse">
              <a:avLst/>
            </a:prstGeom>
            <a:gradFill>
              <a:gsLst>
                <a:gs pos="60000">
                  <a:srgbClr val="5F8CFF">
                    <a:alpha val="100000"/>
                  </a:srgbClr>
                </a:gs>
                <a:gs pos="0">
                  <a:srgbClr val="376FFF"/>
                </a:gs>
                <a:gs pos="100000">
                  <a:srgbClr val="376FFF">
                    <a:lumMod val="60000"/>
                    <a:lumOff val="40000"/>
                  </a:srgbClr>
                </a:gs>
              </a:gsLst>
              <a:lin ang="5400000" scaled="0"/>
            </a:gradFill>
            <a:ln w="12700" cap="flat" cmpd="sng" algn="ctr">
              <a:noFill/>
              <a:prstDash val="solid"/>
              <a:miter lim="800000"/>
            </a:ln>
            <a:effectLst>
              <a:outerShdw blurRad="50800" dist="25400" dir="5400000" algn="t" rotWithShape="0">
                <a:srgbClr val="376FFF">
                  <a:lumMod val="50000"/>
                  <a:alpha val="40000"/>
                </a:srgbClr>
              </a:outerShdw>
            </a:effectLst>
          </p:spPr>
          <p:txBody>
            <a:bodyPr rtlCol="0" anchor="ctr"/>
            <a:lstStyle/>
            <a:p>
              <a:pPr algn="ctr"/>
              <a:endParaRPr lang="zh-CN" altLang="en-US" sz="3200">
                <a:solidFill>
                  <a:srgbClr val="FFFFFF"/>
                </a:solidFill>
                <a:latin typeface="Arial" panose="020B0604020202020204" pitchFamily="34" charset="0"/>
                <a:ea typeface="微软雅黑" panose="020B0503020204020204" charset="-122"/>
              </a:endParaRPr>
            </a:p>
          </p:txBody>
        </p:sp>
        <p:sp>
          <p:nvSpPr>
            <p:cNvPr id="24" name="序号"/>
            <p:cNvSpPr txBox="1"/>
            <p:nvPr>
              <p:custDataLst>
                <p:tags r:id="rId12"/>
              </p:custDataLst>
            </p:nvPr>
          </p:nvSpPr>
          <p:spPr>
            <a:xfrm>
              <a:off x="21763" y="10668"/>
              <a:ext cx="797" cy="738"/>
            </a:xfrm>
            <a:prstGeom prst="rect">
              <a:avLst/>
            </a:prstGeom>
            <a:noFill/>
          </p:spPr>
          <p:txBody>
            <a:bodyPr wrap="square" lIns="90170" tIns="46990" rIns="90170" bIns="46990" rtlCol="0" anchor="ctr" anchorCtr="0">
              <a:normAutofit/>
            </a:bodyPr>
            <a:lstStyle/>
            <a:p>
              <a:pPr algn="ctr">
                <a:lnSpc>
                  <a:spcPct val="110000"/>
                </a:lnSpc>
              </a:pPr>
              <a:r>
                <a:rPr lang="en-US" sz="2000" b="1">
                  <a:solidFill>
                    <a:srgbClr val="FFFFFF"/>
                  </a:solidFill>
                  <a:latin typeface="Arial" panose="020B0604020202020204" pitchFamily="34" charset="0"/>
                  <a:ea typeface="微软雅黑" panose="020B0503020204020204" charset="-122"/>
                </a:rPr>
                <a:t>04</a:t>
              </a:r>
              <a:endParaRPr lang="en-US" sz="2000" b="1">
                <a:solidFill>
                  <a:srgbClr val="FFFFFF"/>
                </a:solidFill>
                <a:latin typeface="Arial" panose="020B0604020202020204" pitchFamily="34" charset="0"/>
                <a:ea typeface="微软雅黑" panose="020B0503020204020204" charset="-122"/>
              </a:endParaRPr>
            </a:p>
          </p:txBody>
        </p:sp>
        <p:sp>
          <p:nvSpPr>
            <p:cNvPr id="25" name="正文"/>
            <p:cNvSpPr txBox="1"/>
            <p:nvPr>
              <p:custDataLst>
                <p:tags r:id="rId13"/>
              </p:custDataLst>
            </p:nvPr>
          </p:nvSpPr>
          <p:spPr>
            <a:xfrm>
              <a:off x="22345" y="5569"/>
              <a:ext cx="3464" cy="4920"/>
            </a:xfrm>
            <a:prstGeom prst="rect">
              <a:avLst/>
            </a:prstGeom>
            <a:noFill/>
          </p:spPr>
          <p:txBody>
            <a:bodyPr wrap="square" lIns="90170" tIns="46990" rIns="90170" bIns="46990" rtlCol="0" anchor="t" anchorCtr="0">
              <a:noAutofit/>
            </a:bodyPr>
            <a:lstStyle/>
            <a:p>
              <a:pPr algn="l">
                <a:lnSpc>
                  <a:spcPct val="150000"/>
                </a:lnSpc>
              </a:pPr>
              <a:r>
                <a:rPr lang="zh-CN" altLang="en-US" sz="2400" spc="150" dirty="0">
                  <a:solidFill>
                    <a:srgbClr val="000000">
                      <a:lumMod val="75000"/>
                      <a:lumOff val="25000"/>
                    </a:srgbClr>
                  </a:solidFill>
                  <a:latin typeface="Heiti SC Medium" panose="02000000000000000000" charset="-122"/>
                  <a:ea typeface="Heiti SC Medium" panose="02000000000000000000" charset="-122"/>
                </a:rPr>
                <a:t>通过与行业中的标杆企业、竞争对手或行业的平均水平进行对比。</a:t>
              </a:r>
              <a:endParaRPr lang="zh-CN" altLang="en-US" sz="2400" spc="150" dirty="0">
                <a:solidFill>
                  <a:srgbClr val="000000">
                    <a:lumMod val="75000"/>
                    <a:lumOff val="25000"/>
                  </a:srgbClr>
                </a:solidFill>
                <a:latin typeface="Heiti SC Medium" panose="02000000000000000000" charset="-122"/>
                <a:ea typeface="Heiti SC Medium" panose="02000000000000000000" charset="-122"/>
              </a:endParaRPr>
            </a:p>
            <a:p>
              <a:pPr algn="l">
                <a:lnSpc>
                  <a:spcPct val="150000"/>
                </a:lnSpc>
              </a:pPr>
              <a:r>
                <a:rPr lang="zh-CN" altLang="en-US" sz="2400" spc="150" dirty="0">
                  <a:solidFill>
                    <a:srgbClr val="000000">
                      <a:lumMod val="75000"/>
                      <a:lumOff val="25000"/>
                    </a:srgbClr>
                  </a:solidFill>
                  <a:latin typeface="Heiti SC Medium" panose="02000000000000000000" charset="-122"/>
                  <a:ea typeface="Heiti SC Medium" panose="02000000000000000000" charset="-122"/>
                </a:rPr>
                <a:t>同样我们也可以了解自身某一方面或各方面的发展水平在行业内处于什么样的位置，明确哪些指标是领先的，哪些指标是落后的，进而找出下一步发展的方向和目标。</a:t>
              </a:r>
              <a:endParaRPr lang="zh-CN" altLang="en-US" sz="2400" spc="150" dirty="0">
                <a:solidFill>
                  <a:srgbClr val="000000">
                    <a:lumMod val="75000"/>
                    <a:lumOff val="25000"/>
                  </a:srgbClr>
                </a:solidFill>
                <a:latin typeface="Heiti SC Medium" panose="02000000000000000000" charset="-122"/>
                <a:ea typeface="Heiti SC Medium" panose="02000000000000000000" charset="-122"/>
              </a:endParaRPr>
            </a:p>
          </p:txBody>
        </p:sp>
        <p:sp>
          <p:nvSpPr>
            <p:cNvPr id="26" name="标题"/>
            <p:cNvSpPr txBox="1"/>
            <p:nvPr>
              <p:custDataLst>
                <p:tags r:id="rId14"/>
              </p:custDataLst>
            </p:nvPr>
          </p:nvSpPr>
          <p:spPr>
            <a:xfrm>
              <a:off x="22345" y="4953"/>
              <a:ext cx="2617" cy="580"/>
            </a:xfrm>
            <a:prstGeom prst="rect">
              <a:avLst/>
            </a:prstGeom>
            <a:noFill/>
          </p:spPr>
          <p:txBody>
            <a:bodyPr wrap="square" lIns="90170" tIns="46990" rIns="90170" bIns="0" rtlCol="0" anchor="ctr" anchorCtr="0">
              <a:normAutofit/>
            </a:bodyPr>
            <a:lstStyle/>
            <a:p>
              <a:r>
                <a:rPr lang="zh-CN" altLang="en-US" sz="2800" b="1" spc="300" dirty="0">
                  <a:solidFill>
                    <a:srgbClr val="376FFF"/>
                  </a:solidFill>
                  <a:latin typeface="Helvetica Neue" panose="02000503000000020004" charset="0"/>
                  <a:ea typeface="黑体-简" panose="02000000000000000000" charset="-122"/>
                </a:rPr>
                <a:t>行业内对比</a:t>
              </a:r>
              <a:endParaRPr lang="zh-CN" altLang="en-US" sz="2800" b="1" spc="300" dirty="0">
                <a:solidFill>
                  <a:srgbClr val="376FFF"/>
                </a:solidFill>
                <a:latin typeface="Helvetica Neue" panose="02000503000000020004" charset="0"/>
                <a:ea typeface="黑体-简" panose="02000000000000000000" charset="-122"/>
              </a:endParaRPr>
            </a:p>
          </p:txBody>
        </p:sp>
        <p:grpSp>
          <p:nvGrpSpPr>
            <p:cNvPr id="35" name="组合 34"/>
            <p:cNvGrpSpPr/>
            <p:nvPr/>
          </p:nvGrpSpPr>
          <p:grpSpPr>
            <a:xfrm>
              <a:off x="24329" y="10668"/>
              <a:ext cx="3037" cy="2829"/>
              <a:chOff x="24329" y="10668"/>
              <a:chExt cx="3037" cy="2829"/>
            </a:xfrm>
          </p:grpSpPr>
          <p:sp>
            <p:nvSpPr>
              <p:cNvPr id="27" name="椭圆 26"/>
              <p:cNvSpPr/>
              <p:nvPr>
                <p:custDataLst>
                  <p:tags r:id="rId15"/>
                </p:custDataLst>
              </p:nvPr>
            </p:nvSpPr>
            <p:spPr>
              <a:xfrm>
                <a:off x="24632" y="10880"/>
                <a:ext cx="2405" cy="2405"/>
              </a:xfrm>
              <a:prstGeom prst="ellipse">
                <a:avLst/>
              </a:prstGeom>
              <a:gradFill>
                <a:gsLst>
                  <a:gs pos="60000">
                    <a:srgbClr val="5F8CFF">
                      <a:alpha val="100000"/>
                    </a:srgbClr>
                  </a:gs>
                  <a:gs pos="0">
                    <a:srgbClr val="376FFF"/>
                  </a:gs>
                  <a:gs pos="100000">
                    <a:srgbClr val="376FFF">
                      <a:lumMod val="60000"/>
                      <a:lumOff val="40000"/>
                    </a:srgbClr>
                  </a:gs>
                </a:gsLst>
                <a:lin ang="5400000" scaled="0"/>
              </a:gradFill>
              <a:ln w="12700" cap="flat" cmpd="sng" algn="ctr">
                <a:noFill/>
                <a:prstDash val="solid"/>
                <a:miter lim="800000"/>
              </a:ln>
              <a:effectLst>
                <a:outerShdw blurRad="63500" dist="38100" dir="5400000" algn="t" rotWithShape="0">
                  <a:srgbClr val="376FFF">
                    <a:lumMod val="50000"/>
                    <a:alpha val="40000"/>
                  </a:srgbClr>
                </a:outerShdw>
              </a:effectLst>
            </p:spPr>
            <p:txBody>
              <a:bodyPr rtlCol="0" anchor="ctr"/>
              <a:lstStyle/>
              <a:p>
                <a:pPr algn="ctr"/>
                <a:endParaRPr lang="zh-CN" altLang="en-US" sz="3200">
                  <a:solidFill>
                    <a:srgbClr val="FFFFFF"/>
                  </a:solidFill>
                  <a:latin typeface="Arial" panose="020B0604020202020204" pitchFamily="34" charset="0"/>
                  <a:ea typeface="微软雅黑" panose="020B0503020204020204" charset="-122"/>
                </a:endParaRPr>
              </a:p>
            </p:txBody>
          </p:sp>
          <p:sp>
            <p:nvSpPr>
              <p:cNvPr id="28" name="椭圆 27"/>
              <p:cNvSpPr/>
              <p:nvPr>
                <p:custDataLst>
                  <p:tags r:id="rId16"/>
                </p:custDataLst>
              </p:nvPr>
            </p:nvSpPr>
            <p:spPr>
              <a:xfrm>
                <a:off x="24420" y="10668"/>
                <a:ext cx="2829" cy="2829"/>
              </a:xfrm>
              <a:prstGeom prst="ellipse">
                <a:avLst/>
              </a:prstGeom>
              <a:noFill/>
              <a:ln w="12700" cap="flat" cmpd="sng" algn="ctr">
                <a:gradFill>
                  <a:gsLst>
                    <a:gs pos="0">
                      <a:srgbClr val="376FFF"/>
                    </a:gs>
                    <a:gs pos="100000">
                      <a:srgbClr val="376FFF">
                        <a:lumMod val="60000"/>
                        <a:lumOff val="40000"/>
                      </a:srgbClr>
                    </a:gs>
                  </a:gsLst>
                  <a:lin ang="5400000" scaled="1"/>
                </a:gradFill>
                <a:prstDash val="solid"/>
                <a:miter lim="800000"/>
              </a:ln>
              <a:effectLst>
                <a:outerShdw blurRad="38100" dist="25400" dir="5400000" algn="t" rotWithShape="0">
                  <a:srgbClr val="376FFF">
                    <a:lumMod val="50000"/>
                    <a:alpha val="40000"/>
                  </a:srgbClr>
                </a:outerShdw>
              </a:effectLst>
            </p:spPr>
            <p:txBody>
              <a:bodyPr rtlCol="0" anchor="ctr"/>
              <a:lstStyle/>
              <a:p>
                <a:pPr algn="ctr"/>
                <a:endParaRPr lang="zh-CN" altLang="en-US" sz="3200">
                  <a:solidFill>
                    <a:srgbClr val="FFFFFF"/>
                  </a:solidFill>
                  <a:latin typeface="Arial" panose="020B0604020202020204" pitchFamily="34" charset="0"/>
                  <a:ea typeface="微软雅黑" panose="020B0503020204020204" charset="-122"/>
                </a:endParaRPr>
              </a:p>
            </p:txBody>
          </p:sp>
          <p:sp>
            <p:nvSpPr>
              <p:cNvPr id="29" name="标题"/>
              <p:cNvSpPr txBox="1"/>
              <p:nvPr>
                <p:custDataLst>
                  <p:tags r:id="rId17"/>
                </p:custDataLst>
              </p:nvPr>
            </p:nvSpPr>
            <p:spPr>
              <a:xfrm>
                <a:off x="24329" y="11900"/>
                <a:ext cx="3037" cy="525"/>
              </a:xfrm>
              <a:prstGeom prst="rect">
                <a:avLst/>
              </a:prstGeom>
              <a:noFill/>
            </p:spPr>
            <p:txBody>
              <a:bodyPr wrap="square" lIns="90170" tIns="46990" rIns="90170" bIns="0" rtlCol="0" anchor="ctr" anchorCtr="0"/>
              <a:lstStyle/>
              <a:p>
                <a:pPr algn="ctr">
                  <a:lnSpc>
                    <a:spcPct val="120000"/>
                  </a:lnSpc>
                </a:pPr>
                <a:r>
                  <a:rPr lang="zh-CN" altLang="en-US" sz="2800" b="1" spc="300" dirty="0">
                    <a:solidFill>
                      <a:srgbClr val="FFFFFF"/>
                    </a:solidFill>
                    <a:latin typeface="Helvetica Neue" panose="02000503000000020004" charset="0"/>
                    <a:ea typeface="黑体-简" panose="02000000000000000000" charset="-122"/>
                  </a:rPr>
                  <a:t>对比分析</a:t>
                </a:r>
                <a:endParaRPr lang="zh-CN" altLang="en-US" sz="2800" b="1" spc="300" dirty="0">
                  <a:solidFill>
                    <a:srgbClr val="FFFFFF"/>
                  </a:solidFill>
                  <a:latin typeface="Helvetica Neue" panose="02000503000000020004" charset="0"/>
                  <a:ea typeface="黑体-简" panose="02000000000000000000" charset="-122"/>
                </a:endParaRPr>
              </a:p>
              <a:p>
                <a:pPr algn="ctr">
                  <a:lnSpc>
                    <a:spcPct val="120000"/>
                  </a:lnSpc>
                </a:pPr>
                <a:r>
                  <a:rPr lang="zh-CN" altLang="en-US" sz="2800" b="1" spc="300" dirty="0">
                    <a:solidFill>
                      <a:srgbClr val="FFFFFF"/>
                    </a:solidFill>
                    <a:latin typeface="Helvetica Neue" panose="02000503000000020004" charset="0"/>
                    <a:ea typeface="黑体-简" panose="02000000000000000000" charset="-122"/>
                  </a:rPr>
                  <a:t>方法类别</a:t>
                </a:r>
                <a:endParaRPr lang="zh-CN" altLang="en-US" sz="2800" b="1" spc="300" dirty="0">
                  <a:solidFill>
                    <a:srgbClr val="FFFFFF"/>
                  </a:solidFill>
                  <a:latin typeface="Helvetica Neue" panose="02000503000000020004" charset="0"/>
                  <a:ea typeface="黑体-简" panose="02000000000000000000" charset="-122"/>
                </a:endParaRPr>
              </a:p>
            </p:txBody>
          </p:sp>
        </p:grpSp>
        <p:sp>
          <p:nvSpPr>
            <p:cNvPr id="30" name="正文"/>
            <p:cNvSpPr txBox="1"/>
            <p:nvPr>
              <p:custDataLst>
                <p:tags r:id="rId18"/>
              </p:custDataLst>
            </p:nvPr>
          </p:nvSpPr>
          <p:spPr>
            <a:xfrm>
              <a:off x="18478" y="4984"/>
              <a:ext cx="3464" cy="5519"/>
            </a:xfrm>
            <a:prstGeom prst="rect">
              <a:avLst/>
            </a:prstGeom>
            <a:noFill/>
          </p:spPr>
          <p:txBody>
            <a:bodyPr wrap="square" lIns="90170" tIns="46990" rIns="90170" bIns="46990" rtlCol="0" anchor="t" anchorCtr="0"/>
            <a:lstStyle/>
            <a:p>
              <a:pPr algn="l">
                <a:lnSpc>
                  <a:spcPct val="150000"/>
                </a:lnSpc>
              </a:pPr>
              <a:r>
                <a:rPr lang="zh-CN" altLang="en-US" sz="2400" spc="150" dirty="0">
                  <a:solidFill>
                    <a:srgbClr val="000000">
                      <a:lumMod val="75000"/>
                      <a:lumOff val="25000"/>
                    </a:srgbClr>
                  </a:solidFill>
                  <a:latin typeface="Helvetica Neue" panose="02000503000000020004" charset="0"/>
                  <a:ea typeface="黑体-简" panose="02000000000000000000" charset="-122"/>
                </a:rPr>
                <a:t>实际完成值与目标进行对比。例如每个公司每年都有自己的业绩目标或计划，所以首先可将目前的业绩与全年的业绩目标进行对比，看是否完成目标。如果一年还未过完，处于某阶段，可把目标按时间拆分再进行对比，或直接计算完成率，再与时间进度（截止当天累计天数</a:t>
              </a:r>
              <a:r>
                <a:rPr lang="en-US" altLang="zh-CN" sz="2400" spc="150" dirty="0">
                  <a:solidFill>
                    <a:srgbClr val="000000">
                      <a:lumMod val="75000"/>
                      <a:lumOff val="25000"/>
                    </a:srgbClr>
                  </a:solidFill>
                  <a:latin typeface="Helvetica Neue" panose="02000503000000020004" charset="0"/>
                  <a:ea typeface="黑体-简" panose="02000000000000000000" charset="-122"/>
                </a:rPr>
                <a:t>/</a:t>
              </a:r>
              <a:r>
                <a:rPr lang="zh-CN" altLang="en-US" sz="2400" spc="150" dirty="0">
                  <a:solidFill>
                    <a:srgbClr val="000000">
                      <a:lumMod val="75000"/>
                      <a:lumOff val="25000"/>
                    </a:srgbClr>
                  </a:solidFill>
                  <a:latin typeface="Helvetica Neue" panose="02000503000000020004" charset="0"/>
                  <a:ea typeface="黑体-简" panose="02000000000000000000" charset="-122"/>
                </a:rPr>
                <a:t>全年天数）进行对比。</a:t>
              </a:r>
              <a:endParaRPr lang="zh-CN" altLang="en-US" sz="2400" spc="150" dirty="0">
                <a:solidFill>
                  <a:srgbClr val="000000">
                    <a:lumMod val="75000"/>
                    <a:lumOff val="25000"/>
                  </a:srgbClr>
                </a:solidFill>
                <a:latin typeface="Helvetica Neue" panose="02000503000000020004" charset="0"/>
                <a:ea typeface="黑体-简" panose="02000000000000000000" charset="-122"/>
              </a:endParaRPr>
            </a:p>
          </p:txBody>
        </p:sp>
        <p:sp>
          <p:nvSpPr>
            <p:cNvPr id="31" name="标题"/>
            <p:cNvSpPr txBox="1"/>
            <p:nvPr>
              <p:custDataLst>
                <p:tags r:id="rId19"/>
              </p:custDataLst>
            </p:nvPr>
          </p:nvSpPr>
          <p:spPr>
            <a:xfrm>
              <a:off x="18478" y="4368"/>
              <a:ext cx="2617" cy="895"/>
            </a:xfrm>
            <a:prstGeom prst="rect">
              <a:avLst/>
            </a:prstGeom>
            <a:noFill/>
          </p:spPr>
          <p:txBody>
            <a:bodyPr wrap="square" lIns="90170" tIns="46990" rIns="90170" bIns="0" rtlCol="0" anchor="ctr" anchorCtr="0">
              <a:normAutofit/>
            </a:bodyPr>
            <a:lstStyle/>
            <a:p>
              <a:r>
                <a:rPr lang="zh-CN" altLang="en-US" sz="2800" b="1" spc="300" dirty="0">
                  <a:solidFill>
                    <a:srgbClr val="376FFF"/>
                  </a:solidFill>
                  <a:latin typeface="Helvetica Neue" panose="02000503000000020004" charset="0"/>
                  <a:ea typeface="黑体-简" panose="02000000000000000000" charset="-122"/>
                </a:rPr>
                <a:t>与目标对比</a:t>
              </a:r>
              <a:endParaRPr lang="zh-CN" altLang="en-US" sz="2800" b="1" spc="300" dirty="0">
                <a:solidFill>
                  <a:srgbClr val="376FFF"/>
                </a:solidFill>
                <a:latin typeface="Helvetica Neue" panose="02000503000000020004" charset="0"/>
                <a:ea typeface="黑体-简" panose="02000000000000000000" charset="-122"/>
              </a:endParaRPr>
            </a:p>
          </p:txBody>
        </p:sp>
        <p:sp>
          <p:nvSpPr>
            <p:cNvPr id="32" name="正文"/>
            <p:cNvSpPr txBox="1"/>
            <p:nvPr>
              <p:custDataLst>
                <p:tags r:id="rId20"/>
              </p:custDataLst>
            </p:nvPr>
          </p:nvSpPr>
          <p:spPr>
            <a:xfrm>
              <a:off x="14486" y="5763"/>
              <a:ext cx="3793" cy="5915"/>
            </a:xfrm>
            <a:prstGeom prst="rect">
              <a:avLst/>
            </a:prstGeom>
            <a:noFill/>
          </p:spPr>
          <p:txBody>
            <a:bodyPr wrap="square" lIns="90170" tIns="46990" rIns="90170" bIns="46990" rtlCol="0" anchor="t" anchorCtr="0"/>
            <a:lstStyle/>
            <a:p>
              <a:pPr algn="l">
                <a:lnSpc>
                  <a:spcPct val="150000"/>
                </a:lnSpc>
              </a:pPr>
              <a:r>
                <a:rPr lang="zh-CN" altLang="en-US" sz="2400" spc="150" dirty="0">
                  <a:solidFill>
                    <a:srgbClr val="000000">
                      <a:lumMod val="75000"/>
                      <a:lumOff val="25000"/>
                    </a:srgbClr>
                  </a:solidFill>
                  <a:latin typeface="Helvetica Neue" panose="02000503000000020004" charset="0"/>
                  <a:ea typeface="黑体-简" panose="02000000000000000000" charset="-122"/>
                </a:rPr>
                <a:t>时间是一种常用的、特殊的维度，时间维度上的对比，称为纵比。本月数据与上个月数据进行对比，就是环比；每个月份的数据与某一固定月份的数据进行对比，就是定基比。</a:t>
              </a:r>
              <a:endParaRPr lang="zh-CN" altLang="en-US" sz="2400" spc="150" dirty="0">
                <a:solidFill>
                  <a:srgbClr val="000000">
                    <a:lumMod val="75000"/>
                    <a:lumOff val="25000"/>
                  </a:srgbClr>
                </a:solidFill>
                <a:latin typeface="Helvetica Neue" panose="02000503000000020004" charset="0"/>
                <a:ea typeface="黑体-简" panose="02000000000000000000" charset="-122"/>
              </a:endParaRPr>
            </a:p>
            <a:p>
              <a:pPr algn="l">
                <a:lnSpc>
                  <a:spcPct val="150000"/>
                </a:lnSpc>
              </a:pPr>
              <a:endParaRPr lang="zh-CN" altLang="en-US" sz="2400" spc="150" dirty="0">
                <a:solidFill>
                  <a:srgbClr val="000000">
                    <a:lumMod val="75000"/>
                    <a:lumOff val="25000"/>
                  </a:srgbClr>
                </a:solidFill>
                <a:latin typeface="Helvetica Neue" panose="02000503000000020004" charset="0"/>
                <a:ea typeface="黑体-简" panose="02000000000000000000" charset="-122"/>
              </a:endParaRPr>
            </a:p>
            <a:p>
              <a:pPr algn="l">
                <a:lnSpc>
                  <a:spcPct val="150000"/>
                </a:lnSpc>
              </a:pPr>
              <a:r>
                <a:rPr lang="zh-CN" altLang="en-US" sz="2400" spc="150" dirty="0">
                  <a:solidFill>
                    <a:srgbClr val="000000">
                      <a:lumMod val="75000"/>
                      <a:lumOff val="25000"/>
                    </a:srgbClr>
                  </a:solidFill>
                  <a:latin typeface="Helvetica Neue" panose="02000503000000020004" charset="0"/>
                  <a:ea typeface="黑体-简" panose="02000000000000000000" charset="-122"/>
                </a:rPr>
                <a:t>通过时间前后的对比，可以知道在时间维度上</a:t>
              </a:r>
              <a:r>
                <a:rPr lang="zh-CN" altLang="en-US" sz="2400" spc="150" dirty="0">
                  <a:solidFill>
                    <a:srgbClr val="000000">
                      <a:lumMod val="75000"/>
                      <a:lumOff val="25000"/>
                    </a:srgbClr>
                  </a:solidFill>
                  <a:latin typeface="Helvetica Neue" panose="02000503000000020004" charset="0"/>
                  <a:ea typeface="黑体-简" panose="02000000000000000000" charset="-122"/>
                </a:rPr>
                <a:t>事物的发展变化是好是差，如新增用户数环比上月增长</a:t>
              </a:r>
              <a:r>
                <a:rPr lang="en-US" altLang="zh-CN" sz="2400" spc="150" dirty="0">
                  <a:solidFill>
                    <a:srgbClr val="000000">
                      <a:lumMod val="75000"/>
                      <a:lumOff val="25000"/>
                    </a:srgbClr>
                  </a:solidFill>
                  <a:latin typeface="Helvetica Neue" panose="02000503000000020004" charset="0"/>
                  <a:ea typeface="黑体-简" panose="02000000000000000000" charset="-122"/>
                </a:rPr>
                <a:t>10%</a:t>
              </a:r>
              <a:r>
                <a:rPr lang="zh-CN" altLang="en-US" sz="2400" spc="150" dirty="0">
                  <a:solidFill>
                    <a:srgbClr val="000000">
                      <a:lumMod val="75000"/>
                      <a:lumOff val="25000"/>
                    </a:srgbClr>
                  </a:solidFill>
                  <a:latin typeface="Helvetica Neue" panose="02000503000000020004" charset="0"/>
                  <a:ea typeface="黑体-简" panose="02000000000000000000" charset="-122"/>
                </a:rPr>
                <a:t>，同比去年增长</a:t>
              </a:r>
              <a:r>
                <a:rPr lang="en-US" altLang="zh-CN" sz="2400" spc="150" dirty="0">
                  <a:solidFill>
                    <a:srgbClr val="000000">
                      <a:lumMod val="75000"/>
                      <a:lumOff val="25000"/>
                    </a:srgbClr>
                  </a:solidFill>
                  <a:latin typeface="Helvetica Neue" panose="02000503000000020004" charset="0"/>
                  <a:ea typeface="黑体-简" panose="02000000000000000000" charset="-122"/>
                </a:rPr>
                <a:t>20%</a:t>
              </a:r>
              <a:r>
                <a:rPr lang="zh-CN" altLang="en-US" sz="2400" spc="150" dirty="0">
                  <a:solidFill>
                    <a:srgbClr val="000000">
                      <a:lumMod val="75000"/>
                      <a:lumOff val="25000"/>
                    </a:srgbClr>
                  </a:solidFill>
                  <a:latin typeface="Helvetica Neue" panose="02000503000000020004" charset="0"/>
                  <a:ea typeface="黑体-简" panose="02000000000000000000" charset="-122"/>
                </a:rPr>
                <a:t>。</a:t>
              </a:r>
              <a:endParaRPr lang="zh-CN" altLang="en-US" sz="2400" spc="150" dirty="0">
                <a:solidFill>
                  <a:srgbClr val="000000">
                    <a:lumMod val="75000"/>
                    <a:lumOff val="25000"/>
                  </a:srgbClr>
                </a:solidFill>
                <a:latin typeface="Helvetica Neue" panose="02000503000000020004" charset="0"/>
                <a:ea typeface="黑体-简" panose="02000000000000000000" charset="-122"/>
              </a:endParaRPr>
            </a:p>
          </p:txBody>
        </p:sp>
        <p:sp>
          <p:nvSpPr>
            <p:cNvPr id="33" name="标题"/>
            <p:cNvSpPr txBox="1"/>
            <p:nvPr>
              <p:custDataLst>
                <p:tags r:id="rId21"/>
              </p:custDataLst>
            </p:nvPr>
          </p:nvSpPr>
          <p:spPr>
            <a:xfrm>
              <a:off x="14801" y="5183"/>
              <a:ext cx="2617" cy="581"/>
            </a:xfrm>
            <a:prstGeom prst="rect">
              <a:avLst/>
            </a:prstGeom>
            <a:noFill/>
          </p:spPr>
          <p:txBody>
            <a:bodyPr wrap="square" lIns="90170" tIns="46990" rIns="90170" bIns="0" rtlCol="0" anchor="ctr" anchorCtr="0">
              <a:normAutofit/>
            </a:bodyPr>
            <a:lstStyle/>
            <a:p>
              <a:r>
                <a:rPr lang="zh-CN" altLang="en-US" sz="2800" b="1" spc="300" dirty="0">
                  <a:solidFill>
                    <a:srgbClr val="376FFF"/>
                  </a:solidFill>
                  <a:latin typeface="Helvetica Neue" panose="02000503000000020004" charset="0"/>
                  <a:ea typeface="黑体-简" panose="02000000000000000000" charset="-122"/>
                </a:rPr>
                <a:t>不同时期对比</a:t>
              </a:r>
              <a:endParaRPr lang="zh-CN" altLang="en-US" sz="2800" b="1" spc="300" dirty="0">
                <a:solidFill>
                  <a:srgbClr val="376FFF"/>
                </a:solidFill>
                <a:latin typeface="Helvetica Neue" panose="02000503000000020004" charset="0"/>
                <a:ea typeface="黑体-简" panose="02000000000000000000" charset="-122"/>
              </a:endParaRPr>
            </a:p>
          </p:txBody>
        </p:sp>
        <p:sp>
          <p:nvSpPr>
            <p:cNvPr id="34" name="正文"/>
            <p:cNvSpPr txBox="1"/>
            <p:nvPr>
              <p:custDataLst>
                <p:tags r:id="rId22"/>
              </p:custDataLst>
            </p:nvPr>
          </p:nvSpPr>
          <p:spPr>
            <a:xfrm>
              <a:off x="10606" y="6672"/>
              <a:ext cx="3571" cy="6664"/>
            </a:xfrm>
            <a:prstGeom prst="rect">
              <a:avLst/>
            </a:prstGeom>
            <a:noFill/>
          </p:spPr>
          <p:txBody>
            <a:bodyPr wrap="square" lIns="90170" tIns="46990" rIns="90170" bIns="46990" rtlCol="0" anchor="t" anchorCtr="0">
              <a:noAutofit/>
            </a:bodyPr>
            <a:lstStyle/>
            <a:p>
              <a:pPr algn="l">
                <a:lnSpc>
                  <a:spcPct val="150000"/>
                </a:lnSpc>
              </a:pPr>
              <a:r>
                <a:rPr lang="zh-CN" altLang="en-US" sz="2400" spc="150" dirty="0">
                  <a:solidFill>
                    <a:srgbClr val="000000">
                      <a:lumMod val="75000"/>
                      <a:lumOff val="25000"/>
                    </a:srgbClr>
                  </a:solidFill>
                  <a:latin typeface="Helvetica Neue" panose="02000503000000020004" charset="0"/>
                  <a:ea typeface="黑体-简" panose="02000000000000000000" charset="-122"/>
                </a:rPr>
                <a:t>同级类别对比，称为横比，如不同国家人口数、</a:t>
              </a:r>
              <a:r>
                <a:rPr lang="en-US" altLang="zh-CN" sz="2400" spc="150" dirty="0">
                  <a:solidFill>
                    <a:srgbClr val="000000">
                      <a:lumMod val="75000"/>
                      <a:lumOff val="25000"/>
                    </a:srgbClr>
                  </a:solidFill>
                  <a:latin typeface="Helvetica Neue" panose="02000503000000020004" charset="0"/>
                  <a:ea typeface="黑体-简" panose="02000000000000000000" charset="-122"/>
                </a:rPr>
                <a:t>GDP</a:t>
              </a:r>
              <a:r>
                <a:rPr lang="zh-CN" altLang="en-US" sz="2400" spc="150" dirty="0">
                  <a:solidFill>
                    <a:srgbClr val="000000">
                      <a:lumMod val="75000"/>
                      <a:lumOff val="25000"/>
                    </a:srgbClr>
                  </a:solidFill>
                  <a:latin typeface="Helvetica Neue" panose="02000503000000020004" charset="0"/>
                  <a:ea typeface="黑体-简" panose="02000000000000000000" charset="-122"/>
                </a:rPr>
                <a:t>的对比，不同省份收入、用户数对比，不同公司、不同部门之间的对比不同产品之间的对比，不同用户之间的对比等。</a:t>
              </a:r>
              <a:endParaRPr lang="zh-CN" altLang="en-US" sz="2400" spc="150" dirty="0">
                <a:solidFill>
                  <a:srgbClr val="000000">
                    <a:lumMod val="75000"/>
                    <a:lumOff val="25000"/>
                  </a:srgbClr>
                </a:solidFill>
                <a:latin typeface="Helvetica Neue" panose="02000503000000020004" charset="0"/>
                <a:ea typeface="黑体-简" panose="02000000000000000000" charset="-122"/>
              </a:endParaRPr>
            </a:p>
            <a:p>
              <a:pPr algn="l">
                <a:lnSpc>
                  <a:spcPct val="150000"/>
                </a:lnSpc>
              </a:pPr>
              <a:endParaRPr lang="zh-CN" altLang="en-US" sz="2400" spc="150" dirty="0">
                <a:solidFill>
                  <a:srgbClr val="000000">
                    <a:lumMod val="75000"/>
                    <a:lumOff val="25000"/>
                  </a:srgbClr>
                </a:solidFill>
                <a:latin typeface="Helvetica Neue" panose="02000503000000020004" charset="0"/>
                <a:ea typeface="黑体-简" panose="02000000000000000000" charset="-122"/>
              </a:endParaRPr>
            </a:p>
            <a:p>
              <a:pPr algn="l">
                <a:lnSpc>
                  <a:spcPct val="150000"/>
                </a:lnSpc>
              </a:pPr>
              <a:r>
                <a:rPr lang="zh-CN" altLang="en-US" sz="2400" spc="150" dirty="0">
                  <a:solidFill>
                    <a:srgbClr val="000000">
                      <a:lumMod val="75000"/>
                      <a:lumOff val="25000"/>
                    </a:srgbClr>
                  </a:solidFill>
                  <a:latin typeface="Helvetica Neue" panose="02000503000000020004" charset="0"/>
                  <a:ea typeface="黑体-简" panose="02000000000000000000" charset="-122"/>
                </a:rPr>
                <a:t>这样可以了解自身某一方面或各方面的发展水平在公司、集团内部或各地区处于什么样的位置，明确哪些指标是领先的，哪些是落后的，进而找出下一步发展的目标。</a:t>
              </a:r>
              <a:endParaRPr lang="zh-CN" altLang="en-US" sz="2400" spc="150" dirty="0">
                <a:solidFill>
                  <a:srgbClr val="000000">
                    <a:lumMod val="75000"/>
                    <a:lumOff val="25000"/>
                  </a:srgbClr>
                </a:solidFill>
                <a:latin typeface="Helvetica Neue" panose="02000503000000020004" charset="0"/>
                <a:ea typeface="黑体-简" panose="02000000000000000000" charset="-122"/>
              </a:endParaRPr>
            </a:p>
          </p:txBody>
        </p:sp>
        <p:sp>
          <p:nvSpPr>
            <p:cNvPr id="42" name="标题"/>
            <p:cNvSpPr txBox="1"/>
            <p:nvPr>
              <p:custDataLst>
                <p:tags r:id="rId23"/>
              </p:custDataLst>
            </p:nvPr>
          </p:nvSpPr>
          <p:spPr>
            <a:xfrm>
              <a:off x="10948" y="6092"/>
              <a:ext cx="2617" cy="580"/>
            </a:xfrm>
            <a:prstGeom prst="rect">
              <a:avLst/>
            </a:prstGeom>
            <a:noFill/>
          </p:spPr>
          <p:txBody>
            <a:bodyPr wrap="square" lIns="90170" tIns="46990" rIns="90170" bIns="0" rtlCol="0" anchor="ctr" anchorCtr="0">
              <a:normAutofit/>
            </a:bodyPr>
            <a:lstStyle/>
            <a:p>
              <a:r>
                <a:rPr lang="zh-CN" altLang="en-US" sz="2800" b="1" spc="300" dirty="0">
                  <a:solidFill>
                    <a:srgbClr val="376FFF"/>
                  </a:solidFill>
                  <a:latin typeface="Helvetica Neue" panose="02000503000000020004" charset="0"/>
                  <a:ea typeface="黑体-简" panose="02000000000000000000" charset="-122"/>
                </a:rPr>
                <a:t>同级类别对比</a:t>
              </a:r>
              <a:endParaRPr lang="zh-CN" altLang="en-US" sz="2800" b="1" spc="300" dirty="0">
                <a:solidFill>
                  <a:srgbClr val="376FFF"/>
                </a:solidFill>
                <a:latin typeface="Helvetica Neue" panose="02000503000000020004" charset="0"/>
                <a:ea typeface="黑体-简" panose="02000000000000000000" charset="-122"/>
              </a:endParaRPr>
            </a:p>
          </p:txBody>
        </p:sp>
      </p:grpSp>
    </p:spTree>
  </p:cSld>
  <p:clrMapOvr>
    <a:masterClrMapping/>
  </p:clrMapOvr>
  <p:transition spd="slow" advClick="0" advTm="0">
    <p:push dir="u"/>
  </p:transition>
</p:sld>
</file>

<file path=ppt/slides/slide1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grpSp>
        <p:nvGrpSpPr>
          <p:cNvPr id="2" name="组合 1"/>
          <p:cNvGrpSpPr/>
          <p:nvPr/>
        </p:nvGrpSpPr>
        <p:grpSpPr>
          <a:xfrm>
            <a:off x="-20955" y="-8255"/>
            <a:ext cx="12212320" cy="1744980"/>
            <a:chOff x="-33" y="-13"/>
            <a:chExt cx="9404" cy="2748"/>
          </a:xfrm>
        </p:grpSpPr>
        <p:sp>
          <p:nvSpPr>
            <p:cNvPr id="7" name="矩形"/>
            <p:cNvSpPr/>
            <p:nvPr>
              <p:custDataLst>
                <p:tags r:id="rId1"/>
              </p:custDataLst>
            </p:nvPr>
          </p:nvSpPr>
          <p:spPr>
            <a:xfrm>
              <a:off x="-33" y="-13"/>
              <a:ext cx="8691" cy="381"/>
            </a:xfrm>
            <a:prstGeom prst="rect">
              <a:avLst/>
            </a:prstGeom>
            <a:solidFill>
              <a:srgbClr val="0C7BE0"/>
            </a:solidFill>
            <a:ln w="12700">
              <a:miter lim="400000"/>
            </a:ln>
          </p:spPr>
          <p:txBody>
            <a:bodyPr lIns="45720" rIns="45720" anchor="ctr"/>
            <a:lstStyle/>
            <a:p>
              <a:pPr defTabSz="914400">
                <a:defRPr sz="2400" b="1">
                  <a:solidFill>
                    <a:schemeClr val="accent1"/>
                  </a:solidFill>
                  <a:latin typeface="Calibri" panose="020F0502020204030204"/>
                  <a:ea typeface="Calibri" panose="020F0502020204030204"/>
                  <a:cs typeface="Calibri" panose="020F0502020204030204"/>
                  <a:sym typeface="Calibri" panose="020F0502020204030204"/>
                </a:defRPr>
              </a:pPr>
              <a:endParaRPr sz="2400"/>
            </a:p>
          </p:txBody>
        </p:sp>
        <p:sp>
          <p:nvSpPr>
            <p:cNvPr id="3" name="数据可视化对企业的价值"/>
            <p:cNvSpPr txBox="1"/>
            <p:nvPr>
              <p:custDataLst>
                <p:tags r:id="rId2"/>
              </p:custDataLst>
            </p:nvPr>
          </p:nvSpPr>
          <p:spPr>
            <a:xfrm>
              <a:off x="41" y="403"/>
              <a:ext cx="9330" cy="2333"/>
            </a:xfrm>
            <a:prstGeom prst="rect">
              <a:avLst/>
            </a:prstGeom>
            <a:ln w="12700">
              <a:miter lim="400000"/>
            </a:ln>
          </p:spPr>
          <p:txBody>
            <a:bodyPr lIns="0" tIns="0" rIns="0" bIns="0"/>
            <a:lstStyle>
              <a:lvl1pPr indent="0" defTabSz="914400">
                <a:defRPr sz="5000" b="1">
                  <a:solidFill>
                    <a:schemeClr val="accent1"/>
                  </a:solidFill>
                </a:defRPr>
              </a:lvl1pPr>
            </a:lstStyle>
            <a:p>
              <a:pPr algn="l"/>
              <a:r>
                <a:rPr lang="zh-CN" altLang="en-US" sz="5000" dirty="0">
                  <a:solidFill>
                    <a:srgbClr val="0C7BE0"/>
                  </a:solidFill>
                  <a:latin typeface="Helvetica Neue" panose="02000503000000020004" charset="0"/>
                  <a:ea typeface="黑体-简" panose="02000000000000000000" charset="-122"/>
                </a:rPr>
                <a:t>对比分析方法（不同种类的销售额对比）</a:t>
              </a:r>
              <a:endParaRPr lang="zh-CN" altLang="en-US" sz="5000" dirty="0">
                <a:solidFill>
                  <a:srgbClr val="0C7BE0"/>
                </a:solidFill>
                <a:latin typeface="Helvetica Neue" panose="02000503000000020004" charset="0"/>
                <a:ea typeface="黑体-简" panose="02000000000000000000" charset="-122"/>
              </a:endParaRPr>
            </a:p>
          </p:txBody>
        </p:sp>
      </p:grpSp>
      <p:pic>
        <p:nvPicPr>
          <p:cNvPr id="4" name="图片 3"/>
          <p:cNvPicPr>
            <a:picLocks noChangeAspect="1"/>
          </p:cNvPicPr>
          <p:nvPr>
            <p:custDataLst>
              <p:tags r:id="rId3"/>
            </p:custDataLst>
          </p:nvPr>
        </p:nvPicPr>
        <p:blipFill>
          <a:blip r:embed="rId4"/>
          <a:stretch>
            <a:fillRect/>
          </a:stretch>
        </p:blipFill>
        <p:spPr>
          <a:xfrm>
            <a:off x="2665730" y="2380615"/>
            <a:ext cx="19052540" cy="9205595"/>
          </a:xfrm>
          <a:prstGeom prst="rect">
            <a:avLst/>
          </a:prstGeom>
        </p:spPr>
      </p:pic>
    </p:spTree>
  </p:cSld>
  <p:clrMapOvr>
    <a:masterClrMapping/>
  </p:clrMapOvr>
  <p:transition spd="slow" advClick="0" advTm="0">
    <p:push dir="u"/>
  </p:transition>
</p:sld>
</file>

<file path=ppt/slides/slide1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grpSp>
        <p:nvGrpSpPr>
          <p:cNvPr id="2" name="组合 1"/>
          <p:cNvGrpSpPr/>
          <p:nvPr/>
        </p:nvGrpSpPr>
        <p:grpSpPr>
          <a:xfrm>
            <a:off x="-20955" y="-8255"/>
            <a:ext cx="12212320" cy="1744980"/>
            <a:chOff x="-33" y="-13"/>
            <a:chExt cx="9404" cy="2748"/>
          </a:xfrm>
        </p:grpSpPr>
        <p:sp>
          <p:nvSpPr>
            <p:cNvPr id="7" name="矩形"/>
            <p:cNvSpPr/>
            <p:nvPr>
              <p:custDataLst>
                <p:tags r:id="rId1"/>
              </p:custDataLst>
            </p:nvPr>
          </p:nvSpPr>
          <p:spPr>
            <a:xfrm>
              <a:off x="-33" y="-13"/>
              <a:ext cx="8691" cy="381"/>
            </a:xfrm>
            <a:prstGeom prst="rect">
              <a:avLst/>
            </a:prstGeom>
            <a:solidFill>
              <a:srgbClr val="0C7BE0"/>
            </a:solidFill>
            <a:ln w="12700">
              <a:miter lim="400000"/>
            </a:ln>
          </p:spPr>
          <p:txBody>
            <a:bodyPr lIns="45720" rIns="45720" anchor="ctr"/>
            <a:lstStyle/>
            <a:p>
              <a:pPr defTabSz="914400">
                <a:defRPr sz="2400" b="1">
                  <a:solidFill>
                    <a:schemeClr val="accent1"/>
                  </a:solidFill>
                  <a:latin typeface="Calibri" panose="020F0502020204030204"/>
                  <a:ea typeface="Calibri" panose="020F0502020204030204"/>
                  <a:cs typeface="Calibri" panose="020F0502020204030204"/>
                  <a:sym typeface="Calibri" panose="020F0502020204030204"/>
                </a:defRPr>
              </a:pPr>
              <a:endParaRPr sz="2400"/>
            </a:p>
          </p:txBody>
        </p:sp>
        <p:sp>
          <p:nvSpPr>
            <p:cNvPr id="3" name="数据可视化对企业的价值"/>
            <p:cNvSpPr txBox="1"/>
            <p:nvPr>
              <p:custDataLst>
                <p:tags r:id="rId2"/>
              </p:custDataLst>
            </p:nvPr>
          </p:nvSpPr>
          <p:spPr>
            <a:xfrm>
              <a:off x="41" y="403"/>
              <a:ext cx="9330" cy="2333"/>
            </a:xfrm>
            <a:prstGeom prst="rect">
              <a:avLst/>
            </a:prstGeom>
            <a:ln w="12700">
              <a:miter lim="400000"/>
            </a:ln>
          </p:spPr>
          <p:txBody>
            <a:bodyPr lIns="0" tIns="0" rIns="0" bIns="0"/>
            <a:lstStyle>
              <a:lvl1pPr indent="0" defTabSz="914400">
                <a:defRPr sz="5000" b="1">
                  <a:solidFill>
                    <a:schemeClr val="accent1"/>
                  </a:solidFill>
                </a:defRPr>
              </a:lvl1pPr>
            </a:lstStyle>
            <a:p>
              <a:pPr algn="l"/>
              <a:r>
                <a:rPr lang="zh-CN" altLang="en-US" sz="5000" dirty="0">
                  <a:solidFill>
                    <a:srgbClr val="0C7BE0"/>
                  </a:solidFill>
                  <a:latin typeface="Helvetica Neue" panose="02000503000000020004" charset="0"/>
                  <a:ea typeface="黑体-简" panose="02000000000000000000" charset="-122"/>
                </a:rPr>
                <a:t>对比分析方法（不同时间的销售额对比）</a:t>
              </a:r>
              <a:endParaRPr lang="zh-CN" altLang="en-US" sz="5000" dirty="0">
                <a:solidFill>
                  <a:srgbClr val="0C7BE0"/>
                </a:solidFill>
                <a:latin typeface="Helvetica Neue" panose="02000503000000020004" charset="0"/>
                <a:ea typeface="黑体-简" panose="02000000000000000000" charset="-122"/>
              </a:endParaRPr>
            </a:p>
          </p:txBody>
        </p:sp>
      </p:grpSp>
      <p:pic>
        <p:nvPicPr>
          <p:cNvPr id="5" name="图片 4"/>
          <p:cNvPicPr>
            <a:picLocks noChangeAspect="1"/>
          </p:cNvPicPr>
          <p:nvPr>
            <p:custDataLst>
              <p:tags r:id="rId3"/>
            </p:custDataLst>
          </p:nvPr>
        </p:nvPicPr>
        <p:blipFill>
          <a:blip r:embed="rId4"/>
          <a:stretch>
            <a:fillRect/>
          </a:stretch>
        </p:blipFill>
        <p:spPr>
          <a:xfrm>
            <a:off x="2812322" y="2579370"/>
            <a:ext cx="18759356" cy="9205200"/>
          </a:xfrm>
          <a:prstGeom prst="rect">
            <a:avLst/>
          </a:prstGeom>
        </p:spPr>
      </p:pic>
    </p:spTree>
  </p:cSld>
  <p:clrMapOvr>
    <a:masterClrMapping/>
  </p:clrMapOvr>
  <p:transition spd="slow" advClick="0" advTm="0">
    <p:push dir="u"/>
  </p:transition>
</p:sld>
</file>

<file path=ppt/slides/slide1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grpSp>
        <p:nvGrpSpPr>
          <p:cNvPr id="2" name="组合 1"/>
          <p:cNvGrpSpPr/>
          <p:nvPr/>
        </p:nvGrpSpPr>
        <p:grpSpPr>
          <a:xfrm>
            <a:off x="-20955" y="-8255"/>
            <a:ext cx="4279265" cy="1744980"/>
            <a:chOff x="-33" y="-13"/>
            <a:chExt cx="9404" cy="2748"/>
          </a:xfrm>
        </p:grpSpPr>
        <p:sp>
          <p:nvSpPr>
            <p:cNvPr id="7" name="矩形"/>
            <p:cNvSpPr/>
            <p:nvPr>
              <p:custDataLst>
                <p:tags r:id="rId1"/>
              </p:custDataLst>
            </p:nvPr>
          </p:nvSpPr>
          <p:spPr>
            <a:xfrm>
              <a:off x="-33" y="-13"/>
              <a:ext cx="8691" cy="381"/>
            </a:xfrm>
            <a:prstGeom prst="rect">
              <a:avLst/>
            </a:prstGeom>
            <a:solidFill>
              <a:srgbClr val="0C7BE0"/>
            </a:solidFill>
            <a:ln w="12700">
              <a:miter lim="400000"/>
            </a:ln>
          </p:spPr>
          <p:txBody>
            <a:bodyPr lIns="45720" rIns="45720" anchor="ctr"/>
            <a:lstStyle/>
            <a:p>
              <a:pPr defTabSz="914400">
                <a:defRPr sz="2400" b="1">
                  <a:solidFill>
                    <a:schemeClr val="accent1"/>
                  </a:solidFill>
                  <a:latin typeface="Calibri" panose="020F0502020204030204"/>
                  <a:ea typeface="Calibri" panose="020F0502020204030204"/>
                  <a:cs typeface="Calibri" panose="020F0502020204030204"/>
                  <a:sym typeface="Calibri" panose="020F0502020204030204"/>
                </a:defRPr>
              </a:pPr>
              <a:endParaRPr sz="2400"/>
            </a:p>
          </p:txBody>
        </p:sp>
        <p:sp>
          <p:nvSpPr>
            <p:cNvPr id="3" name="数据可视化对企业的价值"/>
            <p:cNvSpPr txBox="1"/>
            <p:nvPr>
              <p:custDataLst>
                <p:tags r:id="rId2"/>
              </p:custDataLst>
            </p:nvPr>
          </p:nvSpPr>
          <p:spPr>
            <a:xfrm>
              <a:off x="41" y="403"/>
              <a:ext cx="9330" cy="2333"/>
            </a:xfrm>
            <a:prstGeom prst="rect">
              <a:avLst/>
            </a:prstGeom>
            <a:ln w="12700">
              <a:miter lim="400000"/>
            </a:ln>
          </p:spPr>
          <p:txBody>
            <a:bodyPr lIns="0" tIns="0" rIns="0" bIns="0"/>
            <a:lstStyle>
              <a:lvl1pPr indent="0" defTabSz="914400">
                <a:defRPr sz="5000" b="1">
                  <a:solidFill>
                    <a:schemeClr val="accent1"/>
                  </a:solidFill>
                </a:defRPr>
              </a:lvl1pPr>
            </a:lstStyle>
            <a:p>
              <a:pPr algn="l"/>
              <a:r>
                <a:rPr lang="zh-CN" altLang="en-US" sz="5000" dirty="0">
                  <a:solidFill>
                    <a:srgbClr val="0C7BE0"/>
                  </a:solidFill>
                  <a:latin typeface="Helvetica Neue" panose="02000503000000020004" charset="0"/>
                  <a:ea typeface="黑体-简" panose="02000000000000000000" charset="-122"/>
                </a:rPr>
                <a:t>分组分析方法</a:t>
              </a:r>
              <a:endParaRPr lang="zh-CN" altLang="en-US" sz="5000" dirty="0">
                <a:solidFill>
                  <a:srgbClr val="0C7BE0"/>
                </a:solidFill>
                <a:latin typeface="Helvetica Neue" panose="02000503000000020004" charset="0"/>
                <a:ea typeface="黑体-简" panose="02000000000000000000" charset="-122"/>
              </a:endParaRPr>
            </a:p>
          </p:txBody>
        </p:sp>
      </p:grpSp>
      <p:sp>
        <p:nvSpPr>
          <p:cNvPr id="41" name="弧形 40"/>
          <p:cNvSpPr/>
          <p:nvPr>
            <p:custDataLst>
              <p:tags r:id="rId3"/>
            </p:custDataLst>
          </p:nvPr>
        </p:nvSpPr>
        <p:spPr>
          <a:xfrm>
            <a:off x="3736873" y="3124116"/>
            <a:ext cx="6094677" cy="6442339"/>
          </a:xfrm>
          <a:prstGeom prst="arc">
            <a:avLst>
              <a:gd name="adj1" fmla="val 16200000"/>
              <a:gd name="adj2" fmla="val 5414109"/>
            </a:avLst>
          </a:prstGeom>
          <a:noFill/>
          <a:ln w="12700" cap="flat" cmpd="sng" algn="ctr">
            <a:gradFill>
              <a:gsLst>
                <a:gs pos="0">
                  <a:srgbClr val="3366FE">
                    <a:alpha val="2000"/>
                  </a:srgbClr>
                </a:gs>
                <a:gs pos="100000">
                  <a:srgbClr val="3366FE"/>
                </a:gs>
              </a:gsLst>
              <a:lin ang="0" scaled="1"/>
            </a:gradFill>
            <a:prstDash val="solid"/>
            <a:miter lim="800000"/>
          </a:ln>
          <a:effectLst/>
        </p:spPr>
        <p:txBody>
          <a:bodyPr rtlCol="0" anchor="ctr"/>
          <a:lstStyle/>
          <a:p>
            <a:pPr algn="ctr"/>
            <a:endParaRPr lang="zh-CN" altLang="en-US" sz="3200">
              <a:solidFill>
                <a:srgbClr val="000000"/>
              </a:solidFill>
              <a:latin typeface="Arial" panose="020B0604020202020204" pitchFamily="34" charset="0"/>
              <a:ea typeface="微软雅黑" panose="020B0503020204020204" charset="-122"/>
              <a:cs typeface="思源黑体 CN Regular" panose="020B0500000000000000" charset="-122"/>
            </a:endParaRPr>
          </a:p>
        </p:txBody>
      </p:sp>
      <p:sp>
        <p:nvSpPr>
          <p:cNvPr id="40" name="椭圆 39"/>
          <p:cNvSpPr/>
          <p:nvPr>
            <p:custDataLst>
              <p:tags r:id="rId4"/>
            </p:custDataLst>
          </p:nvPr>
        </p:nvSpPr>
        <p:spPr>
          <a:xfrm>
            <a:off x="4515932" y="4226457"/>
            <a:ext cx="4237655" cy="4237655"/>
          </a:xfrm>
          <a:prstGeom prst="ellipse">
            <a:avLst/>
          </a:prstGeom>
          <a:solidFill>
            <a:srgbClr val="3366FE"/>
          </a:solidFill>
          <a:ln w="12700" cap="flat" cmpd="sng" algn="ctr">
            <a:noFill/>
            <a:prstDash val="solid"/>
            <a:miter lim="800000"/>
          </a:ln>
          <a:effectLst/>
        </p:spPr>
        <p:txBody>
          <a:bodyPr rtlCol="0" anchor="ctr"/>
          <a:lstStyle/>
          <a:p>
            <a:pPr algn="ctr"/>
            <a:endParaRPr lang="zh-CN" altLang="en-US" sz="3200">
              <a:solidFill>
                <a:srgbClr val="FFFFFF"/>
              </a:solidFill>
              <a:latin typeface="Arial" panose="020B0604020202020204" pitchFamily="34" charset="0"/>
              <a:ea typeface="微软雅黑" panose="020B0503020204020204" charset="-122"/>
              <a:cs typeface="思源黑体 CN Regular" panose="020B0500000000000000" charset="-122"/>
            </a:endParaRPr>
          </a:p>
        </p:txBody>
      </p:sp>
      <p:sp>
        <p:nvSpPr>
          <p:cNvPr id="129" name="文本框 128"/>
          <p:cNvSpPr txBox="1"/>
          <p:nvPr>
            <p:custDataLst>
              <p:tags r:id="rId5"/>
            </p:custDataLst>
          </p:nvPr>
        </p:nvSpPr>
        <p:spPr>
          <a:xfrm>
            <a:off x="5208447" y="5908756"/>
            <a:ext cx="2531146" cy="600988"/>
          </a:xfrm>
          <a:prstGeom prst="rect">
            <a:avLst/>
          </a:prstGeom>
          <a:noFill/>
        </p:spPr>
        <p:txBody>
          <a:bodyPr wrap="none" bIns="0" rtlCol="0" anchor="ctr" anchorCtr="0"/>
          <a:lstStyle/>
          <a:p>
            <a:pPr algn="l"/>
            <a:endParaRPr lang="zh-CN" altLang="en-US" sz="3600" spc="300">
              <a:solidFill>
                <a:schemeClr val="bg1">
                  <a:lumMod val="95000"/>
                </a:schemeClr>
              </a:solidFill>
              <a:uFillTx/>
              <a:latin typeface="思源黑体 CN Bold" panose="020B0800000000000000" charset="-122"/>
              <a:ea typeface="思源黑体 CN Bold" panose="020B0800000000000000" charset="-122"/>
              <a:sym typeface="微软雅黑" panose="020B0503020204020204" charset="-122"/>
            </a:endParaRPr>
          </a:p>
        </p:txBody>
      </p:sp>
      <p:sp>
        <p:nvSpPr>
          <p:cNvPr id="151" name="椭圆 150"/>
          <p:cNvSpPr/>
          <p:nvPr>
            <p:custDataLst>
              <p:tags r:id="rId6"/>
            </p:custDataLst>
          </p:nvPr>
        </p:nvSpPr>
        <p:spPr>
          <a:xfrm>
            <a:off x="4901752" y="4226457"/>
            <a:ext cx="4237655" cy="4237655"/>
          </a:xfrm>
          <a:prstGeom prst="ellipse">
            <a:avLst/>
          </a:prstGeom>
          <a:noFill/>
          <a:ln w="12700" cap="flat" cmpd="sng" algn="ctr">
            <a:solidFill>
              <a:srgbClr val="3366FE"/>
            </a:solidFill>
            <a:prstDash val="solid"/>
            <a:miter lim="800000"/>
          </a:ln>
          <a:effectLst/>
        </p:spPr>
        <p:txBody>
          <a:bodyPr rtlCol="0" anchor="ctr"/>
          <a:lstStyle/>
          <a:p>
            <a:pPr algn="ctr"/>
            <a:r>
              <a:rPr lang="zh-CN" altLang="en-US" sz="3200" spc="300">
                <a:solidFill>
                  <a:schemeClr val="bg1">
                    <a:lumMod val="95000"/>
                  </a:schemeClr>
                </a:solidFill>
                <a:latin typeface="Helvetica Neue" panose="02000503000000020004" charset="0"/>
                <a:ea typeface="黑体-简" panose="02000000000000000000" charset="-122"/>
                <a:sym typeface="微软雅黑" panose="020B0503020204020204" charset="-122"/>
              </a:rPr>
              <a:t>分组分析方法</a:t>
            </a:r>
            <a:endParaRPr lang="zh-CN" altLang="en-US" sz="3200" spc="300">
              <a:solidFill>
                <a:schemeClr val="bg1">
                  <a:lumMod val="95000"/>
                </a:schemeClr>
              </a:solidFill>
              <a:uFillTx/>
              <a:latin typeface="Helvetica Neue" panose="02000503000000020004" charset="0"/>
              <a:ea typeface="黑体-简" panose="02000000000000000000" charset="-122"/>
              <a:cs typeface="思源黑体 CN Regular" panose="020B0500000000000000" charset="-122"/>
              <a:sym typeface="微软雅黑" panose="020B0503020204020204" charset="-122"/>
            </a:endParaRPr>
          </a:p>
        </p:txBody>
      </p:sp>
      <p:sp>
        <p:nvSpPr>
          <p:cNvPr id="144" name="五边形 143"/>
          <p:cNvSpPr/>
          <p:nvPr>
            <p:custDataLst>
              <p:tags r:id="rId7"/>
            </p:custDataLst>
          </p:nvPr>
        </p:nvSpPr>
        <p:spPr>
          <a:xfrm>
            <a:off x="10038427" y="5960942"/>
            <a:ext cx="2300373" cy="821973"/>
          </a:xfrm>
          <a:prstGeom prst="homePlate">
            <a:avLst/>
          </a:prstGeom>
          <a:noFill/>
          <a:ln w="12700" cap="flat" cmpd="sng" algn="ctr">
            <a:gradFill>
              <a:gsLst>
                <a:gs pos="0">
                  <a:srgbClr val="FFFFFF"/>
                </a:gs>
                <a:gs pos="100000">
                  <a:srgbClr val="3366FE">
                    <a:lumMod val="20000"/>
                    <a:lumOff val="80000"/>
                  </a:srgbClr>
                </a:gs>
              </a:gsLst>
              <a:lin ang="0" scaled="1"/>
            </a:gradFill>
            <a:prstDash val="solid"/>
            <a:miter lim="800000"/>
          </a:ln>
          <a:effectLst/>
        </p:spPr>
        <p:txBody>
          <a:bodyPr rtlCol="0" anchor="ctr"/>
          <a:lstStyle/>
          <a:p>
            <a:pPr algn="ctr"/>
            <a:endParaRPr lang="zh-CN" altLang="en-US" sz="3200">
              <a:solidFill>
                <a:srgbClr val="FFFFFF"/>
              </a:solidFill>
              <a:latin typeface="Arial" panose="020B0604020202020204" pitchFamily="34" charset="0"/>
              <a:ea typeface="微软雅黑" panose="020B0503020204020204" charset="-122"/>
            </a:endParaRPr>
          </a:p>
        </p:txBody>
      </p:sp>
      <p:sp>
        <p:nvSpPr>
          <p:cNvPr id="131" name="五边形 130"/>
          <p:cNvSpPr/>
          <p:nvPr>
            <p:custDataLst>
              <p:tags r:id="rId8"/>
            </p:custDataLst>
          </p:nvPr>
        </p:nvSpPr>
        <p:spPr>
          <a:xfrm>
            <a:off x="9783630" y="5961662"/>
            <a:ext cx="2527819" cy="726964"/>
          </a:xfrm>
          <a:prstGeom prst="homePlate">
            <a:avLst/>
          </a:prstGeom>
          <a:gradFill>
            <a:gsLst>
              <a:gs pos="0">
                <a:srgbClr val="3366FE">
                  <a:lumMod val="20000"/>
                  <a:lumOff val="80000"/>
                  <a:alpha val="15000"/>
                </a:srgbClr>
              </a:gs>
              <a:gs pos="100000">
                <a:srgbClr val="3366FE">
                  <a:lumMod val="20000"/>
                  <a:lumOff val="80000"/>
                </a:srgbClr>
              </a:gs>
            </a:gsLst>
            <a:lin ang="0" scaled="0"/>
          </a:gradFill>
          <a:ln w="12700" cap="flat" cmpd="sng" algn="ctr">
            <a:noFill/>
            <a:prstDash val="solid"/>
            <a:miter lim="800000"/>
          </a:ln>
          <a:effectLst/>
        </p:spPr>
        <p:txBody>
          <a:bodyPr rtlCol="0" anchor="ctr"/>
          <a:lstStyle/>
          <a:p>
            <a:pPr algn="ctr"/>
            <a:endParaRPr lang="zh-CN" altLang="en-US" sz="3200">
              <a:solidFill>
                <a:srgbClr val="FFFFFF"/>
              </a:solidFill>
              <a:latin typeface="Arial" panose="020B0604020202020204" pitchFamily="34" charset="0"/>
              <a:ea typeface="微软雅黑" panose="020B0503020204020204" charset="-122"/>
            </a:endParaRPr>
          </a:p>
        </p:txBody>
      </p:sp>
      <p:sp>
        <p:nvSpPr>
          <p:cNvPr id="69" name="椭圆 68"/>
          <p:cNvSpPr/>
          <p:nvPr>
            <p:custDataLst>
              <p:tags r:id="rId9"/>
            </p:custDataLst>
          </p:nvPr>
        </p:nvSpPr>
        <p:spPr>
          <a:xfrm>
            <a:off x="9494488" y="5908588"/>
            <a:ext cx="727121" cy="727121"/>
          </a:xfrm>
          <a:prstGeom prst="ellipse">
            <a:avLst/>
          </a:prstGeom>
          <a:solidFill>
            <a:srgbClr val="3366FE"/>
          </a:solidFill>
          <a:ln w="12700" cap="flat" cmpd="sng" algn="ctr">
            <a:noFill/>
            <a:prstDash val="solid"/>
            <a:miter lim="800000"/>
          </a:ln>
          <a:effectLst/>
        </p:spPr>
        <p:txBody>
          <a:bodyPr rtlCol="0" anchor="ctr"/>
          <a:lstStyle/>
          <a:p>
            <a:pPr algn="ctr"/>
            <a:endParaRPr lang="zh-CN" altLang="en-US" sz="3200">
              <a:solidFill>
                <a:srgbClr val="FFFFFF"/>
              </a:solidFill>
              <a:latin typeface="Arial" panose="020B0604020202020204" pitchFamily="34" charset="0"/>
              <a:ea typeface="微软雅黑" panose="020B0503020204020204" charset="-122"/>
              <a:cs typeface="思源黑体 CN Regular" panose="020B0500000000000000" charset="-122"/>
            </a:endParaRPr>
          </a:p>
        </p:txBody>
      </p:sp>
      <p:sp>
        <p:nvSpPr>
          <p:cNvPr id="138" name="文本框 137"/>
          <p:cNvSpPr txBox="1"/>
          <p:nvPr>
            <p:custDataLst>
              <p:tags r:id="rId10"/>
            </p:custDataLst>
          </p:nvPr>
        </p:nvSpPr>
        <p:spPr>
          <a:xfrm>
            <a:off x="10284759" y="6150172"/>
            <a:ext cx="1790778" cy="633394"/>
          </a:xfrm>
          <a:prstGeom prst="rect">
            <a:avLst/>
          </a:prstGeom>
          <a:noFill/>
        </p:spPr>
        <p:txBody>
          <a:bodyPr wrap="square" bIns="0" rtlCol="0"/>
          <a:lstStyle/>
          <a:p>
            <a:pPr algn="ctr"/>
            <a:r>
              <a:rPr lang="zh-CN" altLang="en-US" sz="2800" b="0" spc="300">
                <a:solidFill>
                  <a:srgbClr val="535353"/>
                </a:solidFill>
                <a:uFillTx/>
                <a:latin typeface="Helvetica Neue" panose="02000503000000020004" charset="0"/>
                <a:ea typeface="黑体-简" panose="02000000000000000000" charset="-122"/>
              </a:rPr>
              <a:t>概念</a:t>
            </a:r>
            <a:endParaRPr lang="zh-CN" altLang="en-US" sz="2800" b="0" spc="300">
              <a:solidFill>
                <a:srgbClr val="535353"/>
              </a:solidFill>
              <a:uFillTx/>
              <a:latin typeface="Helvetica Neue" panose="02000503000000020004" charset="0"/>
              <a:ea typeface="黑体-简" panose="02000000000000000000" charset="-122"/>
            </a:endParaRPr>
          </a:p>
        </p:txBody>
      </p:sp>
      <p:pic>
        <p:nvPicPr>
          <p:cNvPr id="154" name="图片 153" descr="333438303937363b333438313037323bcad0b3a1cdc6b9e3"/>
          <p:cNvPicPr>
            <a:picLocks noChangeAspect="1"/>
          </p:cNvPicPr>
          <p:nvPr>
            <p:custDataLst>
              <p:tags r:id="rId11"/>
            </p:custDataLst>
          </p:nvPr>
        </p:nvPicPr>
        <p:blipFill>
          <a:blip r:embed="rId12">
            <a:extLst>
              <a:ext uri="{96DAC541-7B7A-43D3-8B79-37D633B846F1}">
                <asvg:svgBlip xmlns:asvg="http://schemas.microsoft.com/office/drawing/2016/SVG/main" r:embed="rId13"/>
              </a:ext>
            </a:extLst>
          </a:blip>
          <a:stretch>
            <a:fillRect/>
          </a:stretch>
        </p:blipFill>
        <p:spPr>
          <a:xfrm>
            <a:off x="9647120" y="6062280"/>
            <a:ext cx="420798" cy="420798"/>
          </a:xfrm>
          <a:prstGeom prst="rect">
            <a:avLst/>
          </a:prstGeom>
        </p:spPr>
      </p:pic>
      <p:sp>
        <p:nvSpPr>
          <p:cNvPr id="182" name="文本框 181"/>
          <p:cNvSpPr txBox="1"/>
          <p:nvPr>
            <p:custDataLst>
              <p:tags r:id="rId14"/>
            </p:custDataLst>
          </p:nvPr>
        </p:nvSpPr>
        <p:spPr>
          <a:xfrm>
            <a:off x="12730480" y="3126740"/>
            <a:ext cx="8177530" cy="6959600"/>
          </a:xfrm>
          <a:prstGeom prst="rect">
            <a:avLst/>
          </a:prstGeom>
          <a:noFill/>
        </p:spPr>
        <p:txBody>
          <a:bodyPr wrap="square" rtlCol="0">
            <a:noAutofit/>
          </a:bodyPr>
          <a:lstStyle/>
          <a:p>
            <a:pPr algn="l" fontAlgn="auto">
              <a:lnSpc>
                <a:spcPct val="130000"/>
              </a:lnSpc>
              <a:spcAft>
                <a:spcPts val="1000"/>
              </a:spcAft>
            </a:pPr>
            <a:r>
              <a:rPr lang="zh-CN" altLang="en-US" sz="3600" spc="150">
                <a:solidFill>
                  <a:srgbClr val="535353"/>
                </a:solidFill>
                <a:uFillTx/>
                <a:latin typeface="Heiti SC Medium" panose="02000000000000000000" charset="-122"/>
                <a:ea typeface="Heiti SC Medium" panose="02000000000000000000" charset="-122"/>
                <a:sym typeface="微软雅黑" panose="020B0503020204020204" charset="-122"/>
              </a:rPr>
              <a:t>分组分析，是指根据分组字段，将分析对象划分成不同的部分，以对比分析各组之间的差异的一种分析方法。</a:t>
            </a:r>
            <a:endParaRPr lang="zh-CN" altLang="en-US" sz="3600" spc="150">
              <a:solidFill>
                <a:srgbClr val="535353"/>
              </a:solidFill>
              <a:uFillTx/>
              <a:latin typeface="Heiti SC Medium" panose="02000000000000000000" charset="-122"/>
              <a:ea typeface="Heiti SC Medium" panose="02000000000000000000" charset="-122"/>
              <a:sym typeface="微软雅黑" panose="020B0503020204020204" charset="-122"/>
            </a:endParaRPr>
          </a:p>
          <a:p>
            <a:pPr algn="l" fontAlgn="auto">
              <a:lnSpc>
                <a:spcPct val="130000"/>
              </a:lnSpc>
              <a:spcAft>
                <a:spcPts val="1000"/>
              </a:spcAft>
            </a:pPr>
            <a:r>
              <a:rPr lang="zh-CN" altLang="en-US" sz="3600" spc="150">
                <a:solidFill>
                  <a:srgbClr val="535353"/>
                </a:solidFill>
                <a:uFillTx/>
                <a:latin typeface="Heiti SC Medium" panose="02000000000000000000" charset="-122"/>
                <a:ea typeface="Heiti SC Medium" panose="02000000000000000000" charset="-122"/>
                <a:sym typeface="微软雅黑" panose="020B0503020204020204" charset="-122"/>
              </a:rPr>
              <a:t>分组的目的就是为</a:t>
            </a:r>
            <a:r>
              <a:rPr lang="zh-CN" altLang="en-US" sz="3600" spc="150">
                <a:solidFill>
                  <a:srgbClr val="535353"/>
                </a:solidFill>
                <a:uFillTx/>
                <a:latin typeface="Heiti SC Medium" panose="02000000000000000000" charset="-122"/>
                <a:ea typeface="Heiti SC Medium" panose="02000000000000000000" charset="-122"/>
                <a:sym typeface="微软雅黑" panose="020B0503020204020204" charset="-122"/>
              </a:rPr>
              <a:t>了便于对比，把总体中具有不同性质的对象区分开，把性质相同的对象合并在一起，保持各组内对象属性的一致性、组与组之间的属性的差异性，以便进一步进行各组之间的对比分析。</a:t>
            </a:r>
            <a:endParaRPr lang="zh-CN" altLang="en-US" sz="3600" spc="150">
              <a:solidFill>
                <a:srgbClr val="535353"/>
              </a:solidFill>
              <a:uFillTx/>
              <a:latin typeface="Heiti SC Medium" panose="02000000000000000000" charset="-122"/>
              <a:ea typeface="Heiti SC Medium" panose="02000000000000000000" charset="-122"/>
              <a:sym typeface="微软雅黑" panose="020B0503020204020204" charset="-122"/>
            </a:endParaRPr>
          </a:p>
        </p:txBody>
      </p:sp>
    </p:spTree>
  </p:cSld>
  <p:clrMapOvr>
    <a:masterClrMapping/>
  </p:clrMapOvr>
  <p:transition spd="slow" advClick="0" advTm="0">
    <p:push dir="u"/>
  </p:transition>
</p:sld>
</file>

<file path=ppt/slides/slide1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grpSp>
        <p:nvGrpSpPr>
          <p:cNvPr id="2" name="组合 1"/>
          <p:cNvGrpSpPr/>
          <p:nvPr/>
        </p:nvGrpSpPr>
        <p:grpSpPr>
          <a:xfrm>
            <a:off x="-20955" y="-8255"/>
            <a:ext cx="5650865" cy="1744980"/>
            <a:chOff x="-33" y="-13"/>
            <a:chExt cx="9404" cy="2748"/>
          </a:xfrm>
        </p:grpSpPr>
        <p:sp>
          <p:nvSpPr>
            <p:cNvPr id="7" name="矩形"/>
            <p:cNvSpPr/>
            <p:nvPr>
              <p:custDataLst>
                <p:tags r:id="rId1"/>
              </p:custDataLst>
            </p:nvPr>
          </p:nvSpPr>
          <p:spPr>
            <a:xfrm>
              <a:off x="-33" y="-13"/>
              <a:ext cx="8691" cy="381"/>
            </a:xfrm>
            <a:prstGeom prst="rect">
              <a:avLst/>
            </a:prstGeom>
            <a:solidFill>
              <a:srgbClr val="0C7BE0"/>
            </a:solidFill>
            <a:ln w="12700">
              <a:miter lim="400000"/>
            </a:ln>
          </p:spPr>
          <p:txBody>
            <a:bodyPr lIns="45720" rIns="45720" anchor="ctr"/>
            <a:lstStyle/>
            <a:p>
              <a:pPr defTabSz="914400">
                <a:defRPr sz="2400" b="1">
                  <a:solidFill>
                    <a:schemeClr val="accent1"/>
                  </a:solidFill>
                  <a:latin typeface="Calibri" panose="020F0502020204030204"/>
                  <a:ea typeface="Calibri" panose="020F0502020204030204"/>
                  <a:cs typeface="Calibri" panose="020F0502020204030204"/>
                  <a:sym typeface="Calibri" panose="020F0502020204030204"/>
                </a:defRPr>
              </a:pPr>
              <a:endParaRPr sz="2400"/>
            </a:p>
          </p:txBody>
        </p:sp>
        <p:sp>
          <p:nvSpPr>
            <p:cNvPr id="3" name="数据可视化对企业的价值"/>
            <p:cNvSpPr txBox="1"/>
            <p:nvPr>
              <p:custDataLst>
                <p:tags r:id="rId2"/>
              </p:custDataLst>
            </p:nvPr>
          </p:nvSpPr>
          <p:spPr>
            <a:xfrm>
              <a:off x="41" y="403"/>
              <a:ext cx="9330" cy="2333"/>
            </a:xfrm>
            <a:prstGeom prst="rect">
              <a:avLst/>
            </a:prstGeom>
            <a:ln w="12700">
              <a:miter lim="400000"/>
            </a:ln>
          </p:spPr>
          <p:txBody>
            <a:bodyPr lIns="0" tIns="0" rIns="0" bIns="0"/>
            <a:lstStyle>
              <a:lvl1pPr indent="0" defTabSz="914400">
                <a:defRPr sz="5000" b="1">
                  <a:solidFill>
                    <a:schemeClr val="accent1"/>
                  </a:solidFill>
                </a:defRPr>
              </a:lvl1pPr>
            </a:lstStyle>
            <a:p>
              <a:pPr algn="l"/>
              <a:r>
                <a:rPr lang="zh-CN" altLang="en-US" sz="5000" dirty="0">
                  <a:solidFill>
                    <a:srgbClr val="0C7BE0"/>
                  </a:solidFill>
                  <a:latin typeface="Helvetica Neue" panose="02000503000000020004" charset="0"/>
                  <a:ea typeface="黑体-简" panose="02000000000000000000" charset="-122"/>
                </a:rPr>
                <a:t>分组分析方法类别</a:t>
              </a:r>
              <a:endParaRPr lang="zh-CN" altLang="en-US" sz="5000" dirty="0">
                <a:solidFill>
                  <a:srgbClr val="0C7BE0"/>
                </a:solidFill>
                <a:latin typeface="Helvetica Neue" panose="02000503000000020004" charset="0"/>
                <a:ea typeface="黑体-简" panose="02000000000000000000" charset="-122"/>
              </a:endParaRPr>
            </a:p>
          </p:txBody>
        </p:sp>
      </p:grpSp>
      <p:sp>
        <p:nvSpPr>
          <p:cNvPr id="29" name="标题"/>
          <p:cNvSpPr txBox="1"/>
          <p:nvPr>
            <p:custDataLst>
              <p:tags r:id="rId3"/>
            </p:custDataLst>
          </p:nvPr>
        </p:nvSpPr>
        <p:spPr>
          <a:xfrm>
            <a:off x="19484340" y="8324850"/>
            <a:ext cx="3765550" cy="601980"/>
          </a:xfrm>
          <a:prstGeom prst="rect">
            <a:avLst/>
          </a:prstGeom>
          <a:noFill/>
        </p:spPr>
        <p:txBody>
          <a:bodyPr wrap="square" lIns="90170" tIns="46990" rIns="90170" bIns="0" rtlCol="0" anchor="ctr" anchorCtr="0"/>
          <a:lstStyle/>
          <a:p>
            <a:pPr algn="ctr">
              <a:lnSpc>
                <a:spcPct val="120000"/>
              </a:lnSpc>
            </a:pPr>
            <a:r>
              <a:rPr lang="zh-CN" altLang="en-US" sz="2800" b="1" spc="300" dirty="0">
                <a:solidFill>
                  <a:srgbClr val="FFFFFF"/>
                </a:solidFill>
                <a:latin typeface="Helvetica Neue" panose="02000503000000020004" charset="0"/>
                <a:ea typeface="黑体-简" panose="02000000000000000000" charset="-122"/>
              </a:rPr>
              <a:t>对比分析</a:t>
            </a:r>
            <a:endParaRPr lang="zh-CN" altLang="en-US" sz="2800" b="1" spc="300" dirty="0">
              <a:solidFill>
                <a:srgbClr val="FFFFFF"/>
              </a:solidFill>
              <a:latin typeface="Helvetica Neue" panose="02000503000000020004" charset="0"/>
              <a:ea typeface="黑体-简" panose="02000000000000000000" charset="-122"/>
            </a:endParaRPr>
          </a:p>
          <a:p>
            <a:pPr algn="ctr">
              <a:lnSpc>
                <a:spcPct val="120000"/>
              </a:lnSpc>
            </a:pPr>
            <a:r>
              <a:rPr lang="zh-CN" altLang="en-US" sz="2800" b="1" spc="300" dirty="0">
                <a:solidFill>
                  <a:srgbClr val="FFFFFF"/>
                </a:solidFill>
                <a:latin typeface="Helvetica Neue" panose="02000503000000020004" charset="0"/>
                <a:ea typeface="黑体-简" panose="02000000000000000000" charset="-122"/>
              </a:rPr>
              <a:t>方法类别</a:t>
            </a:r>
            <a:endParaRPr lang="zh-CN" altLang="en-US" sz="2800" b="1" spc="300" dirty="0">
              <a:solidFill>
                <a:srgbClr val="FFFFFF"/>
              </a:solidFill>
              <a:latin typeface="Helvetica Neue" panose="02000503000000020004" charset="0"/>
              <a:ea typeface="黑体-简" panose="02000000000000000000" charset="-122"/>
            </a:endParaRPr>
          </a:p>
        </p:txBody>
      </p:sp>
      <p:sp>
        <p:nvSpPr>
          <p:cNvPr id="12" name="任意多边形 11"/>
          <p:cNvSpPr/>
          <p:nvPr>
            <p:custDataLst>
              <p:tags r:id="rId4"/>
            </p:custDataLst>
          </p:nvPr>
        </p:nvSpPr>
        <p:spPr>
          <a:xfrm>
            <a:off x="3066089" y="6481934"/>
            <a:ext cx="14174350" cy="5290743"/>
          </a:xfrm>
          <a:custGeom>
            <a:avLst/>
            <a:gdLst>
              <a:gd name="connsiteX0" fmla="*/ 0 w 11736"/>
              <a:gd name="connsiteY0" fmla="*/ 4241 h 4240"/>
              <a:gd name="connsiteX1" fmla="*/ 11736 w 11736"/>
              <a:gd name="connsiteY1" fmla="*/ 516 h 4240"/>
            </a:gdLst>
            <a:ahLst/>
            <a:cxnLst>
              <a:cxn ang="0">
                <a:pos x="connsiteX0" y="connsiteY0"/>
              </a:cxn>
              <a:cxn ang="0">
                <a:pos x="connsiteX1" y="connsiteY1"/>
              </a:cxn>
            </a:cxnLst>
            <a:rect l="l" t="t" r="r" b="b"/>
            <a:pathLst>
              <a:path w="11736" h="4241">
                <a:moveTo>
                  <a:pt x="0" y="4241"/>
                </a:moveTo>
                <a:cubicBezTo>
                  <a:pt x="159" y="3621"/>
                  <a:pt x="3750" y="-1640"/>
                  <a:pt x="11736" y="516"/>
                </a:cubicBezTo>
              </a:path>
            </a:pathLst>
          </a:custGeom>
          <a:noFill/>
          <a:ln w="25400">
            <a:gradFill>
              <a:gsLst>
                <a:gs pos="0">
                  <a:schemeClr val="accent1"/>
                </a:gs>
                <a:gs pos="100000">
                  <a:schemeClr val="accent1">
                    <a:lumMod val="20000"/>
                    <a:lumOff val="80000"/>
                  </a:schemeClr>
                </a:gs>
              </a:gsLst>
              <a:lin ang="5400000" scaled="0"/>
            </a:gradFill>
            <a:headEnd type="none" w="med" len="med"/>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r>
              <a:rPr lang="en-US" altLang="zh-CN" sz="3600">
                <a:solidFill>
                  <a:schemeClr val="lt1">
                    <a:lumMod val="50000"/>
                  </a:schemeClr>
                </a:solidFill>
              </a:rPr>
              <a:t>       </a:t>
            </a:r>
            <a:endParaRPr lang="en-US" altLang="zh-CN" sz="3600">
              <a:solidFill>
                <a:schemeClr val="lt1">
                  <a:lumMod val="50000"/>
                </a:schemeClr>
              </a:solidFill>
            </a:endParaRPr>
          </a:p>
        </p:txBody>
      </p:sp>
      <p:sp>
        <p:nvSpPr>
          <p:cNvPr id="4" name="椭圆 3"/>
          <p:cNvSpPr/>
          <p:nvPr>
            <p:custDataLst>
              <p:tags r:id="rId5"/>
            </p:custDataLst>
          </p:nvPr>
        </p:nvSpPr>
        <p:spPr>
          <a:xfrm>
            <a:off x="2836545" y="11508202"/>
            <a:ext cx="444118" cy="444118"/>
          </a:xfrm>
          <a:prstGeom prst="ellipse">
            <a:avLst/>
          </a:prstGeom>
          <a:solidFill>
            <a:schemeClr val="lt1"/>
          </a:solidFill>
          <a:ln w="34925">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solidFill>
                <a:schemeClr val="lt1"/>
              </a:solidFill>
            </a:endParaRPr>
          </a:p>
        </p:txBody>
      </p:sp>
      <p:sp>
        <p:nvSpPr>
          <p:cNvPr id="5" name="椭圆 4"/>
          <p:cNvSpPr/>
          <p:nvPr>
            <p:custDataLst>
              <p:tags r:id="rId6"/>
            </p:custDataLst>
          </p:nvPr>
        </p:nvSpPr>
        <p:spPr>
          <a:xfrm>
            <a:off x="6605310" y="7289705"/>
            <a:ext cx="1186394" cy="1186394"/>
          </a:xfrm>
          <a:prstGeom prst="ellipse">
            <a:avLst/>
          </a:prstGeom>
          <a:gradFill>
            <a:gsLst>
              <a:gs pos="60000">
                <a:srgbClr val="5F8CFF">
                  <a:alpha val="100000"/>
                </a:srgbClr>
              </a:gs>
              <a:gs pos="0">
                <a:schemeClr val="accent1"/>
              </a:gs>
              <a:gs pos="100000">
                <a:schemeClr val="accent1">
                  <a:lumMod val="60000"/>
                  <a:lumOff val="40000"/>
                </a:schemeClr>
              </a:gs>
            </a:gsLst>
            <a:lin ang="5400000" scaled="0"/>
          </a:gradFill>
          <a:ln>
            <a:noFill/>
          </a:ln>
          <a:effectLst>
            <a:outerShdw blurRad="50800" dist="25400" dir="5400000" algn="t"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solidFill>
                <a:schemeClr val="lt1"/>
              </a:solidFill>
            </a:endParaRPr>
          </a:p>
        </p:txBody>
      </p:sp>
      <p:sp>
        <p:nvSpPr>
          <p:cNvPr id="13" name="椭圆 12"/>
          <p:cNvSpPr/>
          <p:nvPr>
            <p:custDataLst>
              <p:tags r:id="rId7"/>
            </p:custDataLst>
          </p:nvPr>
        </p:nvSpPr>
        <p:spPr>
          <a:xfrm>
            <a:off x="12105637" y="5846945"/>
            <a:ext cx="1268730" cy="1268730"/>
          </a:xfrm>
          <a:prstGeom prst="ellipse">
            <a:avLst/>
          </a:prstGeom>
          <a:gradFill>
            <a:gsLst>
              <a:gs pos="60000">
                <a:srgbClr val="5F8CFF">
                  <a:alpha val="100000"/>
                </a:srgbClr>
              </a:gs>
              <a:gs pos="0">
                <a:schemeClr val="accent1"/>
              </a:gs>
              <a:gs pos="100000">
                <a:schemeClr val="accent1">
                  <a:lumMod val="60000"/>
                  <a:lumOff val="40000"/>
                </a:schemeClr>
              </a:gs>
            </a:gsLst>
            <a:lin ang="5400000" scaled="0"/>
          </a:gradFill>
          <a:ln>
            <a:noFill/>
          </a:ln>
          <a:effectLst>
            <a:outerShdw blurRad="50800" dist="25400" dir="5400000" algn="t"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solidFill>
                <a:schemeClr val="lt1"/>
              </a:solidFill>
            </a:endParaRPr>
          </a:p>
        </p:txBody>
      </p:sp>
      <p:sp>
        <p:nvSpPr>
          <p:cNvPr id="6" name="椭圆 5"/>
          <p:cNvSpPr/>
          <p:nvPr>
            <p:custDataLst>
              <p:tags r:id="rId8"/>
            </p:custDataLst>
          </p:nvPr>
        </p:nvSpPr>
        <p:spPr>
          <a:xfrm>
            <a:off x="17721983" y="6432033"/>
            <a:ext cx="3000292" cy="3000292"/>
          </a:xfrm>
          <a:prstGeom prst="ellipse">
            <a:avLst/>
          </a:prstGeom>
          <a:gradFill>
            <a:gsLst>
              <a:gs pos="60000">
                <a:srgbClr val="5F8CFF">
                  <a:alpha val="100000"/>
                </a:srgbClr>
              </a:gs>
              <a:gs pos="0">
                <a:schemeClr val="accent1"/>
              </a:gs>
              <a:gs pos="100000">
                <a:schemeClr val="accent1">
                  <a:lumMod val="60000"/>
                  <a:lumOff val="40000"/>
                </a:schemeClr>
              </a:gs>
            </a:gsLst>
            <a:lin ang="5400000" scaled="0"/>
          </a:gradFill>
          <a:ln>
            <a:noFill/>
          </a:ln>
          <a:effectLst>
            <a:outerShdw blurRad="63500" dist="38100" dir="5400000" algn="t"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solidFill>
                <a:schemeClr val="lt1"/>
              </a:solidFill>
            </a:endParaRPr>
          </a:p>
        </p:txBody>
      </p:sp>
      <p:sp>
        <p:nvSpPr>
          <p:cNvPr id="8" name="椭圆 7"/>
          <p:cNvSpPr/>
          <p:nvPr>
            <p:custDataLst>
              <p:tags r:id="rId9"/>
            </p:custDataLst>
          </p:nvPr>
        </p:nvSpPr>
        <p:spPr>
          <a:xfrm>
            <a:off x="17457508" y="6167558"/>
            <a:ext cx="3529241" cy="3529241"/>
          </a:xfrm>
          <a:prstGeom prst="ellipse">
            <a:avLst/>
          </a:prstGeom>
          <a:noFill/>
          <a:ln>
            <a:gradFill>
              <a:gsLst>
                <a:gs pos="0">
                  <a:schemeClr val="accent1"/>
                </a:gs>
                <a:gs pos="100000">
                  <a:schemeClr val="accent1">
                    <a:lumMod val="60000"/>
                    <a:lumOff val="40000"/>
                  </a:schemeClr>
                </a:gs>
              </a:gsLst>
              <a:lin ang="5400000" scaled="1"/>
            </a:gradFill>
          </a:ln>
          <a:effectLst>
            <a:outerShdw blurRad="38100" dist="25400" dir="5400000" algn="t"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solidFill>
                <a:schemeClr val="lt1"/>
              </a:solidFill>
            </a:endParaRPr>
          </a:p>
        </p:txBody>
      </p:sp>
      <p:sp>
        <p:nvSpPr>
          <p:cNvPr id="9" name="序号"/>
          <p:cNvSpPr txBox="1"/>
          <p:nvPr>
            <p:custDataLst>
              <p:tags r:id="rId10"/>
            </p:custDataLst>
          </p:nvPr>
        </p:nvSpPr>
        <p:spPr>
          <a:xfrm>
            <a:off x="6701370" y="7422566"/>
            <a:ext cx="994275" cy="920672"/>
          </a:xfrm>
          <a:prstGeom prst="rect">
            <a:avLst/>
          </a:prstGeom>
          <a:noFill/>
        </p:spPr>
        <p:txBody>
          <a:bodyPr wrap="square" lIns="180340" tIns="93980" rIns="180340" bIns="93980" rtlCol="0" anchor="ctr" anchorCtr="0">
            <a:normAutofit/>
          </a:bodyPr>
          <a:lstStyle/>
          <a:p>
            <a:pPr algn="ctr">
              <a:lnSpc>
                <a:spcPct val="110000"/>
              </a:lnSpc>
            </a:pPr>
            <a:r>
              <a:rPr lang="en-US" sz="4000" b="1">
                <a:solidFill>
                  <a:schemeClr val="bg1"/>
                </a:solidFill>
                <a:latin typeface="Arial" panose="020B0604020202020204" pitchFamily="34" charset="0"/>
                <a:ea typeface="微软雅黑" panose="020B0503020204020204" charset="-122"/>
              </a:rPr>
              <a:t>01</a:t>
            </a:r>
            <a:endParaRPr lang="en-US" sz="4000" b="1">
              <a:solidFill>
                <a:schemeClr val="bg1"/>
              </a:solidFill>
              <a:latin typeface="Arial" panose="020B0604020202020204" pitchFamily="34" charset="0"/>
              <a:ea typeface="微软雅黑" panose="020B0503020204020204" charset="-122"/>
            </a:endParaRPr>
          </a:p>
        </p:txBody>
      </p:sp>
      <p:sp>
        <p:nvSpPr>
          <p:cNvPr id="10" name="序号"/>
          <p:cNvSpPr txBox="1"/>
          <p:nvPr>
            <p:custDataLst>
              <p:tags r:id="rId11"/>
            </p:custDataLst>
          </p:nvPr>
        </p:nvSpPr>
        <p:spPr>
          <a:xfrm>
            <a:off x="12242864" y="6020975"/>
            <a:ext cx="994275" cy="920672"/>
          </a:xfrm>
          <a:prstGeom prst="rect">
            <a:avLst/>
          </a:prstGeom>
          <a:noFill/>
        </p:spPr>
        <p:txBody>
          <a:bodyPr wrap="square" lIns="180340" tIns="93980" rIns="180340" bIns="93980" rtlCol="0" anchor="ctr" anchorCtr="0">
            <a:normAutofit/>
          </a:bodyPr>
          <a:lstStyle/>
          <a:p>
            <a:pPr algn="ctr">
              <a:lnSpc>
                <a:spcPct val="110000"/>
              </a:lnSpc>
            </a:pPr>
            <a:r>
              <a:rPr lang="en-US" sz="4000" b="1">
                <a:solidFill>
                  <a:schemeClr val="bg1"/>
                </a:solidFill>
                <a:latin typeface="Arial" panose="020B0604020202020204" pitchFamily="34" charset="0"/>
                <a:ea typeface="微软雅黑" panose="020B0503020204020204" charset="-122"/>
              </a:rPr>
              <a:t>02</a:t>
            </a:r>
            <a:endParaRPr lang="en-US" sz="4000" b="1">
              <a:solidFill>
                <a:schemeClr val="bg1"/>
              </a:solidFill>
              <a:latin typeface="Arial" panose="020B0604020202020204" pitchFamily="34" charset="0"/>
              <a:ea typeface="微软雅黑" panose="020B0503020204020204" charset="-122"/>
            </a:endParaRPr>
          </a:p>
        </p:txBody>
      </p:sp>
      <p:sp>
        <p:nvSpPr>
          <p:cNvPr id="11" name="标题"/>
          <p:cNvSpPr txBox="1"/>
          <p:nvPr>
            <p:custDataLst>
              <p:tags r:id="rId12"/>
            </p:custDataLst>
          </p:nvPr>
        </p:nvSpPr>
        <p:spPr>
          <a:xfrm>
            <a:off x="17938115" y="7284720"/>
            <a:ext cx="2568575" cy="1185545"/>
          </a:xfrm>
          <a:prstGeom prst="rect">
            <a:avLst/>
          </a:prstGeom>
          <a:noFill/>
        </p:spPr>
        <p:txBody>
          <a:bodyPr wrap="square" lIns="180340" tIns="93980" rIns="180340" bIns="0" rtlCol="0" anchor="ctr" anchorCtr="0">
            <a:normAutofit fontScale="95000" lnSpcReduction="10000"/>
          </a:bodyPr>
          <a:lstStyle/>
          <a:p>
            <a:pPr algn="ctr"/>
            <a:r>
              <a:rPr lang="zh-CN" altLang="en-US" sz="4000" b="1" spc="300" dirty="0">
                <a:solidFill>
                  <a:schemeClr val="bg1"/>
                </a:solidFill>
                <a:latin typeface="Helvetica Neue" panose="02000503000000020004" charset="0"/>
                <a:ea typeface="黑体-简" panose="02000000000000000000" charset="-122"/>
              </a:rPr>
              <a:t>分组分析</a:t>
            </a:r>
            <a:endParaRPr lang="zh-CN" altLang="en-US" sz="4000" b="1" spc="300" dirty="0">
              <a:solidFill>
                <a:schemeClr val="bg1"/>
              </a:solidFill>
              <a:latin typeface="Helvetica Neue" panose="02000503000000020004" charset="0"/>
              <a:ea typeface="黑体-简" panose="02000000000000000000" charset="-122"/>
            </a:endParaRPr>
          </a:p>
          <a:p>
            <a:pPr algn="ctr"/>
            <a:r>
              <a:rPr lang="zh-CN" altLang="en-US" sz="4000" b="1" spc="300" dirty="0">
                <a:solidFill>
                  <a:schemeClr val="bg1"/>
                </a:solidFill>
                <a:latin typeface="Helvetica Neue" panose="02000503000000020004" charset="0"/>
                <a:ea typeface="黑体-简" panose="02000000000000000000" charset="-122"/>
              </a:rPr>
              <a:t>方法类别</a:t>
            </a:r>
            <a:endParaRPr lang="zh-CN" altLang="en-US" sz="4000" b="1" spc="300" dirty="0">
              <a:solidFill>
                <a:schemeClr val="bg1"/>
              </a:solidFill>
              <a:latin typeface="Helvetica Neue" panose="02000503000000020004" charset="0"/>
              <a:ea typeface="黑体-简" panose="02000000000000000000" charset="-122"/>
            </a:endParaRPr>
          </a:p>
        </p:txBody>
      </p:sp>
      <p:sp>
        <p:nvSpPr>
          <p:cNvPr id="14" name="正文"/>
          <p:cNvSpPr txBox="1"/>
          <p:nvPr>
            <p:custDataLst>
              <p:tags r:id="rId13"/>
            </p:custDataLst>
          </p:nvPr>
        </p:nvSpPr>
        <p:spPr>
          <a:xfrm>
            <a:off x="10790555" y="2199640"/>
            <a:ext cx="4321175" cy="3498215"/>
          </a:xfrm>
          <a:prstGeom prst="rect">
            <a:avLst/>
          </a:prstGeom>
          <a:noFill/>
        </p:spPr>
        <p:txBody>
          <a:bodyPr wrap="square" lIns="180340" tIns="93980" rIns="180340" bIns="93980" rtlCol="0" anchor="t" anchorCtr="0"/>
          <a:lstStyle/>
          <a:p>
            <a:pPr algn="l">
              <a:lnSpc>
                <a:spcPct val="150000"/>
              </a:lnSpc>
            </a:pPr>
            <a:r>
              <a:rPr lang="zh-CN" altLang="en-US" sz="2800" spc="150" dirty="0">
                <a:solidFill>
                  <a:srgbClr val="000000">
                    <a:lumMod val="75000"/>
                    <a:lumOff val="25000"/>
                  </a:srgbClr>
                </a:solidFill>
                <a:latin typeface="Heiti SC Medium" panose="02000000000000000000" charset="-122"/>
                <a:ea typeface="Heiti SC Medium" panose="02000000000000000000" charset="-122"/>
              </a:rPr>
              <a:t>也就是数值分组，根据分析目的将数值型数据进行等距或非等距分组，定量分组一般看分布，也就是分布分析。</a:t>
            </a:r>
            <a:endParaRPr lang="zh-CN" altLang="en-US" sz="2800" spc="150" dirty="0">
              <a:solidFill>
                <a:srgbClr val="000000">
                  <a:lumMod val="75000"/>
                  <a:lumOff val="25000"/>
                </a:srgbClr>
              </a:solidFill>
              <a:latin typeface="Heiti SC Medium" panose="02000000000000000000" charset="-122"/>
              <a:ea typeface="Heiti SC Medium" panose="02000000000000000000" charset="-122"/>
            </a:endParaRPr>
          </a:p>
        </p:txBody>
      </p:sp>
      <p:sp>
        <p:nvSpPr>
          <p:cNvPr id="37" name="标题"/>
          <p:cNvSpPr txBox="1"/>
          <p:nvPr>
            <p:custDataLst>
              <p:tags r:id="rId14"/>
            </p:custDataLst>
          </p:nvPr>
        </p:nvSpPr>
        <p:spPr>
          <a:xfrm>
            <a:off x="10790748" y="1430940"/>
            <a:ext cx="3264766" cy="723563"/>
          </a:xfrm>
          <a:prstGeom prst="rect">
            <a:avLst/>
          </a:prstGeom>
          <a:noFill/>
        </p:spPr>
        <p:txBody>
          <a:bodyPr wrap="square" lIns="180340" tIns="93980" rIns="180340" bIns="0" rtlCol="0" anchor="ctr" anchorCtr="0"/>
          <a:lstStyle/>
          <a:p>
            <a:pPr marL="0" indent="0" algn="l">
              <a:lnSpc>
                <a:spcPct val="100000"/>
              </a:lnSpc>
              <a:spcBef>
                <a:spcPts val="0"/>
              </a:spcBef>
              <a:spcAft>
                <a:spcPts val="0"/>
              </a:spcAft>
              <a:buSzPct val="100000"/>
            </a:pPr>
            <a:r>
              <a:rPr lang="zh-CN" altLang="en-US" sz="3200" b="1" spc="300" dirty="0">
                <a:solidFill>
                  <a:srgbClr val="376FFF"/>
                </a:solidFill>
                <a:latin typeface="Helvetica Neue" panose="02000503000000020004" charset="0"/>
                <a:ea typeface="黑体-简" panose="02000000000000000000" charset="-122"/>
              </a:rPr>
              <a:t>定量分组</a:t>
            </a:r>
            <a:endParaRPr lang="zh-CN" altLang="en-US" sz="3200" b="1" spc="300" dirty="0">
              <a:solidFill>
                <a:srgbClr val="376FFF"/>
              </a:solidFill>
              <a:latin typeface="Helvetica Neue" panose="02000503000000020004" charset="0"/>
              <a:ea typeface="黑体-简" panose="02000000000000000000" charset="-122"/>
            </a:endParaRPr>
          </a:p>
        </p:txBody>
      </p:sp>
      <p:sp>
        <p:nvSpPr>
          <p:cNvPr id="38" name="正文"/>
          <p:cNvSpPr txBox="1"/>
          <p:nvPr>
            <p:custDataLst>
              <p:tags r:id="rId15"/>
            </p:custDataLst>
          </p:nvPr>
        </p:nvSpPr>
        <p:spPr>
          <a:xfrm>
            <a:off x="4431030" y="3957955"/>
            <a:ext cx="4321175" cy="3375025"/>
          </a:xfrm>
          <a:prstGeom prst="rect">
            <a:avLst/>
          </a:prstGeom>
          <a:noFill/>
        </p:spPr>
        <p:txBody>
          <a:bodyPr wrap="square" lIns="180340" tIns="93980" rIns="180340" bIns="93980" rtlCol="0" anchor="t" anchorCtr="0"/>
          <a:lstStyle/>
          <a:p>
            <a:pPr marL="0" indent="0" algn="l">
              <a:lnSpc>
                <a:spcPct val="150000"/>
              </a:lnSpc>
              <a:spcBef>
                <a:spcPts val="0"/>
              </a:spcBef>
              <a:spcAft>
                <a:spcPts val="0"/>
              </a:spcAft>
              <a:buSzPct val="100000"/>
            </a:pPr>
            <a:r>
              <a:rPr lang="zh-CN" altLang="en-US" sz="2800" spc="150" dirty="0">
                <a:solidFill>
                  <a:srgbClr val="000000">
                    <a:lumMod val="75000"/>
                    <a:lumOff val="25000"/>
                  </a:srgbClr>
                </a:solidFill>
                <a:latin typeface="Heiti SC Medium" panose="02000000000000000000" charset="-122"/>
                <a:ea typeface="Heiti SC Medium" panose="02000000000000000000" charset="-122"/>
              </a:rPr>
              <a:t>它是按事物的固有属性划分的，如性别、学历、地区等属性，定性分组一般看结构，也就是结构分析。</a:t>
            </a:r>
            <a:endParaRPr lang="zh-CN" altLang="en-US" sz="2800" spc="150" dirty="0">
              <a:solidFill>
                <a:srgbClr val="000000">
                  <a:lumMod val="75000"/>
                  <a:lumOff val="25000"/>
                </a:srgbClr>
              </a:solidFill>
              <a:latin typeface="Heiti SC Medium" panose="02000000000000000000" charset="-122"/>
              <a:ea typeface="Heiti SC Medium" panose="02000000000000000000" charset="-122"/>
            </a:endParaRPr>
          </a:p>
        </p:txBody>
      </p:sp>
      <p:sp>
        <p:nvSpPr>
          <p:cNvPr id="39" name="标题"/>
          <p:cNvSpPr txBox="1"/>
          <p:nvPr>
            <p:custDataLst>
              <p:tags r:id="rId16"/>
            </p:custDataLst>
          </p:nvPr>
        </p:nvSpPr>
        <p:spPr>
          <a:xfrm>
            <a:off x="4430879" y="3189453"/>
            <a:ext cx="3264766" cy="723563"/>
          </a:xfrm>
          <a:prstGeom prst="rect">
            <a:avLst/>
          </a:prstGeom>
          <a:noFill/>
        </p:spPr>
        <p:txBody>
          <a:bodyPr wrap="square" lIns="180340" tIns="93980" rIns="180340" bIns="0" rtlCol="0" anchor="ctr" anchorCtr="0">
            <a:normAutofit/>
          </a:bodyPr>
          <a:lstStyle/>
          <a:p>
            <a:pPr marL="0" indent="0" algn="l">
              <a:lnSpc>
                <a:spcPct val="100000"/>
              </a:lnSpc>
              <a:spcBef>
                <a:spcPts val="0"/>
              </a:spcBef>
              <a:spcAft>
                <a:spcPts val="0"/>
              </a:spcAft>
              <a:buSzPct val="100000"/>
            </a:pPr>
            <a:r>
              <a:rPr lang="zh-CN" altLang="en-US" sz="3200" b="1" spc="300" dirty="0">
                <a:solidFill>
                  <a:srgbClr val="376FFF"/>
                </a:solidFill>
                <a:latin typeface="Helvetica Neue" panose="02000503000000020004" charset="0"/>
                <a:ea typeface="黑体-简" panose="02000000000000000000" charset="-122"/>
              </a:rPr>
              <a:t>定性分组</a:t>
            </a:r>
            <a:endParaRPr lang="zh-CN" altLang="en-US" sz="3200" b="1" spc="300" dirty="0">
              <a:solidFill>
                <a:srgbClr val="376FFF"/>
              </a:solidFill>
              <a:latin typeface="Helvetica Neue" panose="02000503000000020004" charset="0"/>
              <a:ea typeface="黑体-简" panose="02000000000000000000" charset="-122"/>
            </a:endParaRPr>
          </a:p>
        </p:txBody>
      </p:sp>
    </p:spTree>
    <p:custDataLst>
      <p:tags r:id="rId17"/>
    </p:custDataLst>
  </p:cSld>
  <p:clrMapOvr>
    <a:masterClrMapping/>
  </p:clrMapOvr>
  <p:transition spd="slow" advClick="0" advTm="0">
    <p:push dir="u"/>
  </p:transition>
</p:sld>
</file>

<file path=ppt/slides/slide1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grpSp>
        <p:nvGrpSpPr>
          <p:cNvPr id="2" name="组合 1"/>
          <p:cNvGrpSpPr/>
          <p:nvPr/>
        </p:nvGrpSpPr>
        <p:grpSpPr>
          <a:xfrm>
            <a:off x="-20955" y="-8255"/>
            <a:ext cx="8414385" cy="1744980"/>
            <a:chOff x="-33" y="-13"/>
            <a:chExt cx="9404" cy="2748"/>
          </a:xfrm>
        </p:grpSpPr>
        <p:sp>
          <p:nvSpPr>
            <p:cNvPr id="7" name="矩形"/>
            <p:cNvSpPr/>
            <p:nvPr>
              <p:custDataLst>
                <p:tags r:id="rId1"/>
              </p:custDataLst>
            </p:nvPr>
          </p:nvSpPr>
          <p:spPr>
            <a:xfrm>
              <a:off x="-33" y="-13"/>
              <a:ext cx="8691" cy="381"/>
            </a:xfrm>
            <a:prstGeom prst="rect">
              <a:avLst/>
            </a:prstGeom>
            <a:solidFill>
              <a:srgbClr val="0C7BE0"/>
            </a:solidFill>
            <a:ln w="12700">
              <a:miter lim="400000"/>
            </a:ln>
          </p:spPr>
          <p:txBody>
            <a:bodyPr lIns="45720" rIns="45720" anchor="ctr"/>
            <a:lstStyle/>
            <a:p>
              <a:pPr defTabSz="914400">
                <a:defRPr sz="2400" b="1">
                  <a:solidFill>
                    <a:schemeClr val="accent1"/>
                  </a:solidFill>
                  <a:latin typeface="Calibri" panose="020F0502020204030204"/>
                  <a:ea typeface="Calibri" panose="020F0502020204030204"/>
                  <a:cs typeface="Calibri" panose="020F0502020204030204"/>
                  <a:sym typeface="Calibri" panose="020F0502020204030204"/>
                </a:defRPr>
              </a:pPr>
              <a:endParaRPr sz="2400"/>
            </a:p>
          </p:txBody>
        </p:sp>
        <p:sp>
          <p:nvSpPr>
            <p:cNvPr id="3" name="数据可视化对企业的价值"/>
            <p:cNvSpPr txBox="1"/>
            <p:nvPr>
              <p:custDataLst>
                <p:tags r:id="rId2"/>
              </p:custDataLst>
            </p:nvPr>
          </p:nvSpPr>
          <p:spPr>
            <a:xfrm>
              <a:off x="41" y="403"/>
              <a:ext cx="9330" cy="2333"/>
            </a:xfrm>
            <a:prstGeom prst="rect">
              <a:avLst/>
            </a:prstGeom>
            <a:ln w="12700">
              <a:miter lim="400000"/>
            </a:ln>
          </p:spPr>
          <p:txBody>
            <a:bodyPr lIns="0" tIns="0" rIns="0" bIns="0"/>
            <a:lstStyle>
              <a:lvl1pPr indent="0" defTabSz="914400">
                <a:defRPr sz="5000" b="1">
                  <a:solidFill>
                    <a:schemeClr val="accent1"/>
                  </a:solidFill>
                </a:defRPr>
              </a:lvl1pPr>
            </a:lstStyle>
            <a:p>
              <a:pPr algn="l"/>
              <a:r>
                <a:rPr lang="zh-CN" altLang="en-US" dirty="0">
                  <a:solidFill>
                    <a:srgbClr val="0C7BE0"/>
                  </a:solidFill>
                  <a:latin typeface="Helvetica Neue" panose="02000503000000020004" charset="0"/>
                  <a:ea typeface="黑体-简" panose="02000000000000000000" charset="-122"/>
                  <a:sym typeface="+mn-ea"/>
                </a:rPr>
                <a:t>分组</a:t>
              </a:r>
              <a:r>
                <a:rPr lang="zh-CN" altLang="en-US" sz="5000" dirty="0">
                  <a:solidFill>
                    <a:srgbClr val="0C7BE0"/>
                  </a:solidFill>
                  <a:latin typeface="Helvetica Neue" panose="02000503000000020004" charset="0"/>
                  <a:ea typeface="黑体-简" panose="02000000000000000000" charset="-122"/>
                </a:rPr>
                <a:t>分析方法——定性分组</a:t>
              </a:r>
              <a:endParaRPr lang="zh-CN" altLang="en-US" sz="5000" dirty="0">
                <a:solidFill>
                  <a:srgbClr val="0C7BE0"/>
                </a:solidFill>
                <a:latin typeface="Helvetica Neue" panose="02000503000000020004" charset="0"/>
                <a:ea typeface="黑体-简" panose="02000000000000000000" charset="-122"/>
              </a:endParaRPr>
            </a:p>
          </p:txBody>
        </p:sp>
      </p:grpSp>
      <p:pic>
        <p:nvPicPr>
          <p:cNvPr id="13" name="图片 12"/>
          <p:cNvPicPr>
            <a:picLocks noChangeAspect="1"/>
          </p:cNvPicPr>
          <p:nvPr>
            <p:custDataLst>
              <p:tags r:id="rId3"/>
            </p:custDataLst>
          </p:nvPr>
        </p:nvPicPr>
        <p:blipFill>
          <a:blip r:embed="rId4"/>
          <a:stretch>
            <a:fillRect/>
          </a:stretch>
        </p:blipFill>
        <p:spPr>
          <a:xfrm>
            <a:off x="5764643" y="1805940"/>
            <a:ext cx="12854714" cy="10800000"/>
          </a:xfrm>
          <a:prstGeom prst="rect">
            <a:avLst/>
          </a:prstGeom>
        </p:spPr>
      </p:pic>
    </p:spTree>
  </p:cSld>
  <p:clrMapOvr>
    <a:masterClrMapping/>
  </p:clrMapOvr>
  <p:transition spd="slow" advClick="0" advTm="0">
    <p:push dir="u"/>
  </p:transition>
</p:sld>
</file>

<file path=ppt/slides/slide1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grpSp>
        <p:nvGrpSpPr>
          <p:cNvPr id="2" name="组合 1"/>
          <p:cNvGrpSpPr/>
          <p:nvPr/>
        </p:nvGrpSpPr>
        <p:grpSpPr>
          <a:xfrm>
            <a:off x="-20955" y="-8255"/>
            <a:ext cx="8414385" cy="1744980"/>
            <a:chOff x="-33" y="-13"/>
            <a:chExt cx="9404" cy="2748"/>
          </a:xfrm>
        </p:grpSpPr>
        <p:sp>
          <p:nvSpPr>
            <p:cNvPr id="7" name="矩形"/>
            <p:cNvSpPr/>
            <p:nvPr>
              <p:custDataLst>
                <p:tags r:id="rId1"/>
              </p:custDataLst>
            </p:nvPr>
          </p:nvSpPr>
          <p:spPr>
            <a:xfrm>
              <a:off x="-33" y="-13"/>
              <a:ext cx="8691" cy="381"/>
            </a:xfrm>
            <a:prstGeom prst="rect">
              <a:avLst/>
            </a:prstGeom>
            <a:solidFill>
              <a:srgbClr val="0C7BE0"/>
            </a:solidFill>
            <a:ln w="12700">
              <a:miter lim="400000"/>
            </a:ln>
          </p:spPr>
          <p:txBody>
            <a:bodyPr lIns="45720" rIns="45720" anchor="ctr"/>
            <a:lstStyle/>
            <a:p>
              <a:pPr defTabSz="914400">
                <a:defRPr sz="2400" b="1">
                  <a:solidFill>
                    <a:schemeClr val="accent1"/>
                  </a:solidFill>
                  <a:latin typeface="Calibri" panose="020F0502020204030204"/>
                  <a:ea typeface="Calibri" panose="020F0502020204030204"/>
                  <a:cs typeface="Calibri" panose="020F0502020204030204"/>
                  <a:sym typeface="Calibri" panose="020F0502020204030204"/>
                </a:defRPr>
              </a:pPr>
              <a:endParaRPr sz="2400"/>
            </a:p>
          </p:txBody>
        </p:sp>
        <p:sp>
          <p:nvSpPr>
            <p:cNvPr id="3" name="数据可视化对企业的价值"/>
            <p:cNvSpPr txBox="1"/>
            <p:nvPr>
              <p:custDataLst>
                <p:tags r:id="rId2"/>
              </p:custDataLst>
            </p:nvPr>
          </p:nvSpPr>
          <p:spPr>
            <a:xfrm>
              <a:off x="41" y="403"/>
              <a:ext cx="9330" cy="2333"/>
            </a:xfrm>
            <a:prstGeom prst="rect">
              <a:avLst/>
            </a:prstGeom>
            <a:ln w="12700">
              <a:miter lim="400000"/>
            </a:ln>
          </p:spPr>
          <p:txBody>
            <a:bodyPr lIns="0" tIns="0" rIns="0" bIns="0"/>
            <a:lstStyle>
              <a:lvl1pPr indent="0" defTabSz="914400">
                <a:defRPr sz="5000" b="1">
                  <a:solidFill>
                    <a:schemeClr val="accent1"/>
                  </a:solidFill>
                </a:defRPr>
              </a:lvl1pPr>
            </a:lstStyle>
            <a:p>
              <a:pPr algn="l"/>
              <a:r>
                <a:rPr lang="zh-CN" altLang="en-US" dirty="0">
                  <a:solidFill>
                    <a:srgbClr val="0C7BE0"/>
                  </a:solidFill>
                  <a:latin typeface="Helvetica Neue" panose="02000503000000020004" charset="0"/>
                  <a:ea typeface="黑体-简" panose="02000000000000000000" charset="-122"/>
                  <a:sym typeface="+mn-ea"/>
                </a:rPr>
                <a:t>分组</a:t>
              </a:r>
              <a:r>
                <a:rPr lang="zh-CN" altLang="en-US" sz="5000" dirty="0">
                  <a:solidFill>
                    <a:srgbClr val="0C7BE0"/>
                  </a:solidFill>
                  <a:latin typeface="Helvetica Neue" panose="02000503000000020004" charset="0"/>
                  <a:ea typeface="黑体-简" panose="02000000000000000000" charset="-122"/>
                </a:rPr>
                <a:t>分析方法——定性分组</a:t>
              </a:r>
              <a:endParaRPr lang="zh-CN" altLang="en-US" sz="5000" dirty="0">
                <a:solidFill>
                  <a:srgbClr val="0C7BE0"/>
                </a:solidFill>
                <a:latin typeface="Helvetica Neue" panose="02000503000000020004" charset="0"/>
                <a:ea typeface="黑体-简" panose="02000000000000000000" charset="-122"/>
              </a:endParaRPr>
            </a:p>
          </p:txBody>
        </p:sp>
      </p:grpSp>
      <p:pic>
        <p:nvPicPr>
          <p:cNvPr id="6" name="图片 5"/>
          <p:cNvPicPr>
            <a:picLocks noChangeAspect="1"/>
          </p:cNvPicPr>
          <p:nvPr>
            <p:custDataLst>
              <p:tags r:id="rId3"/>
            </p:custDataLst>
          </p:nvPr>
        </p:nvPicPr>
        <p:blipFill>
          <a:blip r:embed="rId4"/>
          <a:stretch>
            <a:fillRect/>
          </a:stretch>
        </p:blipFill>
        <p:spPr>
          <a:xfrm>
            <a:off x="5473020" y="1840230"/>
            <a:ext cx="13437960" cy="10800000"/>
          </a:xfrm>
          <a:prstGeom prst="rect">
            <a:avLst/>
          </a:prstGeom>
        </p:spPr>
      </p:pic>
    </p:spTree>
  </p:cSld>
  <p:clrMapOvr>
    <a:masterClrMapping/>
  </p:clrMapOvr>
  <p:transition spd="slow" advClick="0" advTm="0">
    <p:push dir="u"/>
  </p:transition>
</p:sld>
</file>

<file path=ppt/slides/slide1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grpSp>
        <p:nvGrpSpPr>
          <p:cNvPr id="2" name="组合 1"/>
          <p:cNvGrpSpPr/>
          <p:nvPr/>
        </p:nvGrpSpPr>
        <p:grpSpPr>
          <a:xfrm>
            <a:off x="-20955" y="-8255"/>
            <a:ext cx="8414385" cy="1744980"/>
            <a:chOff x="-33" y="-13"/>
            <a:chExt cx="9404" cy="2748"/>
          </a:xfrm>
        </p:grpSpPr>
        <p:sp>
          <p:nvSpPr>
            <p:cNvPr id="7" name="矩形"/>
            <p:cNvSpPr/>
            <p:nvPr>
              <p:custDataLst>
                <p:tags r:id="rId1"/>
              </p:custDataLst>
            </p:nvPr>
          </p:nvSpPr>
          <p:spPr>
            <a:xfrm>
              <a:off x="-33" y="-13"/>
              <a:ext cx="8691" cy="381"/>
            </a:xfrm>
            <a:prstGeom prst="rect">
              <a:avLst/>
            </a:prstGeom>
            <a:solidFill>
              <a:srgbClr val="0C7BE0"/>
            </a:solidFill>
            <a:ln w="12700">
              <a:miter lim="400000"/>
            </a:ln>
          </p:spPr>
          <p:txBody>
            <a:bodyPr lIns="45720" rIns="45720" anchor="ctr"/>
            <a:lstStyle/>
            <a:p>
              <a:pPr defTabSz="914400">
                <a:defRPr sz="2400" b="1">
                  <a:solidFill>
                    <a:schemeClr val="accent1"/>
                  </a:solidFill>
                  <a:latin typeface="Calibri" panose="020F0502020204030204"/>
                  <a:ea typeface="Calibri" panose="020F0502020204030204"/>
                  <a:cs typeface="Calibri" panose="020F0502020204030204"/>
                  <a:sym typeface="Calibri" panose="020F0502020204030204"/>
                </a:defRPr>
              </a:pPr>
              <a:endParaRPr sz="2400"/>
            </a:p>
          </p:txBody>
        </p:sp>
        <p:sp>
          <p:nvSpPr>
            <p:cNvPr id="3" name="数据可视化对企业的价值"/>
            <p:cNvSpPr txBox="1"/>
            <p:nvPr>
              <p:custDataLst>
                <p:tags r:id="rId2"/>
              </p:custDataLst>
            </p:nvPr>
          </p:nvSpPr>
          <p:spPr>
            <a:xfrm>
              <a:off x="41" y="403"/>
              <a:ext cx="9330" cy="2333"/>
            </a:xfrm>
            <a:prstGeom prst="rect">
              <a:avLst/>
            </a:prstGeom>
            <a:ln w="12700">
              <a:miter lim="400000"/>
            </a:ln>
          </p:spPr>
          <p:txBody>
            <a:bodyPr lIns="0" tIns="0" rIns="0" bIns="0"/>
            <a:lstStyle>
              <a:lvl1pPr indent="0" defTabSz="914400">
                <a:defRPr sz="5000" b="1">
                  <a:solidFill>
                    <a:schemeClr val="accent1"/>
                  </a:solidFill>
                </a:defRPr>
              </a:lvl1pPr>
            </a:lstStyle>
            <a:p>
              <a:pPr algn="l"/>
              <a:r>
                <a:rPr lang="zh-CN" altLang="en-US" dirty="0">
                  <a:solidFill>
                    <a:srgbClr val="0C7BE0"/>
                  </a:solidFill>
                  <a:latin typeface="Helvetica Neue" panose="02000503000000020004" charset="0"/>
                  <a:ea typeface="黑体-简" panose="02000000000000000000" charset="-122"/>
                  <a:sym typeface="+mn-ea"/>
                </a:rPr>
                <a:t>分组</a:t>
              </a:r>
              <a:r>
                <a:rPr lang="zh-CN" altLang="en-US" sz="5000" dirty="0">
                  <a:solidFill>
                    <a:srgbClr val="0C7BE0"/>
                  </a:solidFill>
                  <a:latin typeface="Helvetica Neue" panose="02000503000000020004" charset="0"/>
                  <a:ea typeface="黑体-简" panose="02000000000000000000" charset="-122"/>
                </a:rPr>
                <a:t>分析方法——定量分组</a:t>
              </a:r>
              <a:endParaRPr lang="zh-CN" altLang="en-US" sz="5000" dirty="0">
                <a:solidFill>
                  <a:srgbClr val="0C7BE0"/>
                </a:solidFill>
                <a:latin typeface="Helvetica Neue" panose="02000503000000020004" charset="0"/>
                <a:ea typeface="黑体-简" panose="02000000000000000000" charset="-122"/>
              </a:endParaRPr>
            </a:p>
          </p:txBody>
        </p:sp>
      </p:grpSp>
      <p:pic>
        <p:nvPicPr>
          <p:cNvPr id="10" name="图片 9"/>
          <p:cNvPicPr>
            <a:picLocks noChangeAspect="1"/>
          </p:cNvPicPr>
          <p:nvPr>
            <p:custDataLst>
              <p:tags r:id="rId3"/>
            </p:custDataLst>
          </p:nvPr>
        </p:nvPicPr>
        <p:blipFill>
          <a:blip r:embed="rId4"/>
          <a:stretch>
            <a:fillRect/>
          </a:stretch>
        </p:blipFill>
        <p:spPr>
          <a:xfrm>
            <a:off x="5306848" y="1919605"/>
            <a:ext cx="13770304" cy="10800000"/>
          </a:xfrm>
          <a:prstGeom prst="rect">
            <a:avLst/>
          </a:prstGeom>
        </p:spPr>
      </p:pic>
    </p:spTree>
  </p:cSld>
  <p:clrMapOvr>
    <a:masterClrMapping/>
  </p:clrMapOvr>
  <p:transition spd="slow" advClick="0" advTm="0">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p:cNvGrpSpPr/>
          <p:nvPr/>
        </p:nvGrpSpPr>
        <p:grpSpPr>
          <a:xfrm>
            <a:off x="6311900" y="1910080"/>
            <a:ext cx="13107035" cy="1979295"/>
            <a:chOff x="10668" y="2050"/>
            <a:chExt cx="19913" cy="2890"/>
          </a:xfrm>
        </p:grpSpPr>
        <p:sp>
          <p:nvSpPr>
            <p:cNvPr id="204" name="Dataease 快速安装与在线文档"/>
            <p:cNvSpPr txBox="1"/>
            <p:nvPr/>
          </p:nvSpPr>
          <p:spPr>
            <a:xfrm>
              <a:off x="14239" y="2804"/>
              <a:ext cx="16342" cy="1613"/>
            </a:xfrm>
            <a:prstGeom prst="rect">
              <a:avLst/>
            </a:prstGeom>
            <a:ln w="12700">
              <a:miter lim="400000"/>
            </a:ln>
          </p:spPr>
          <p:txBody>
            <a:bodyPr wrap="square" lIns="91438" tIns="91438" rIns="91438" bIns="91438">
              <a:spAutoFit/>
            </a:bodyPr>
            <a:lstStyle>
              <a:lvl1pPr indent="0" defTabSz="1828800">
                <a:defRPr sz="6000" b="1">
                  <a:solidFill>
                    <a:srgbClr val="535353"/>
                  </a:solidFill>
                  <a:latin typeface="Trebuchet MS" panose="020B0603020202020204"/>
                  <a:ea typeface="Trebuchet MS" panose="020B0603020202020204"/>
                  <a:cs typeface="Trebuchet MS" panose="020B0603020202020204"/>
                  <a:sym typeface="Trebuchet MS" panose="020B0603020202020204"/>
                </a:defRPr>
              </a:lvl1pPr>
            </a:lstStyle>
            <a:p>
              <a:pPr algn="l"/>
              <a:r>
                <a:rPr lang="zh-CN" dirty="0">
                  <a:latin typeface="Helvetica Neue" panose="02000503000000020004" charset="0"/>
                  <a:ea typeface="黑体-简" panose="02000000000000000000" charset="-122"/>
                  <a:cs typeface="Trebuchet MS Bold" panose="020B0703020202090204" charset="0"/>
                </a:rPr>
                <a:t>数据分析方法概念</a:t>
              </a:r>
              <a:r>
                <a:rPr lang="en-US" altLang="zh-CN" dirty="0">
                  <a:latin typeface="Helvetica Neue" panose="02000503000000020004" charset="0"/>
                  <a:ea typeface="黑体-简" panose="02000000000000000000" charset="-122"/>
                  <a:cs typeface="Trebuchet MS Bold" panose="020B0703020202090204" charset="0"/>
                </a:rPr>
                <a:t>&amp;</a:t>
              </a:r>
              <a:r>
                <a:rPr lang="zh-CN" dirty="0">
                  <a:latin typeface="Helvetica Neue" panose="02000503000000020004" charset="0"/>
                  <a:ea typeface="黑体-简" panose="02000000000000000000" charset="-122"/>
                  <a:cs typeface="Trebuchet MS Bold" panose="020B0703020202090204" charset="0"/>
                </a:rPr>
                <a:t>分类</a:t>
              </a:r>
              <a:endParaRPr lang="zh-CN" dirty="0">
                <a:latin typeface="Helvetica Neue" panose="02000503000000020004" charset="0"/>
                <a:ea typeface="黑体-简" panose="02000000000000000000" charset="-122"/>
                <a:cs typeface="Trebuchet MS Bold" panose="020B0703020202090204" charset="0"/>
              </a:endParaRPr>
            </a:p>
          </p:txBody>
        </p:sp>
        <p:sp>
          <p:nvSpPr>
            <p:cNvPr id="208" name="1"/>
            <p:cNvSpPr/>
            <p:nvPr/>
          </p:nvSpPr>
          <p:spPr>
            <a:xfrm>
              <a:off x="10668" y="2050"/>
              <a:ext cx="2782" cy="2890"/>
            </a:xfrm>
            <a:prstGeom prst="diamond">
              <a:avLst/>
            </a:prstGeom>
            <a:solidFill>
              <a:schemeClr val="accent1"/>
            </a:solidFill>
            <a:ln w="12700">
              <a:miter lim="400000"/>
            </a:ln>
          </p:spPr>
          <p:txBody>
            <a:bodyPr tIns="91439" bIns="91439" anchor="ctr"/>
            <a:lstStyle>
              <a:lvl1pPr indent="0" algn="ctr" defTabSz="914400">
                <a:defRPr sz="10000" b="1">
                  <a:solidFill>
                    <a:srgbClr val="FFFFFF"/>
                  </a:solidFill>
                  <a:latin typeface="Trebuchet MS" panose="020B0603020202020204"/>
                  <a:ea typeface="Trebuchet MS" panose="020B0603020202020204"/>
                  <a:cs typeface="Trebuchet MS" panose="020B0603020202020204"/>
                  <a:sym typeface="Trebuchet MS" panose="020B0603020202020204"/>
                </a:defRPr>
              </a:lvl1pPr>
            </a:lstStyle>
            <a:p>
              <a:pPr algn="ctr"/>
              <a:r>
                <a:rPr sz="8300">
                  <a:latin typeface="Helvetica Neue" panose="02000503000000020004" charset="0"/>
                  <a:ea typeface="黑体-简" panose="02000000000000000000" charset="-122"/>
                </a:rPr>
                <a:t>1</a:t>
              </a:r>
              <a:endParaRPr sz="8300">
                <a:latin typeface="Helvetica Neue" panose="02000503000000020004" charset="0"/>
                <a:ea typeface="黑体-简" panose="02000000000000000000" charset="-122"/>
              </a:endParaRPr>
            </a:p>
          </p:txBody>
        </p:sp>
        <p:sp>
          <p:nvSpPr>
            <p:cNvPr id="209" name="线条"/>
            <p:cNvSpPr/>
            <p:nvPr/>
          </p:nvSpPr>
          <p:spPr>
            <a:xfrm>
              <a:off x="14225" y="4465"/>
              <a:ext cx="16355" cy="4"/>
            </a:xfrm>
            <a:prstGeom prst="line">
              <a:avLst/>
            </a:prstGeom>
            <a:ln w="25400">
              <a:solidFill>
                <a:srgbClr val="5E5E5E">
                  <a:alpha val="50000"/>
                </a:srgbClr>
              </a:solidFill>
              <a:miter lim="400000"/>
            </a:ln>
          </p:spPr>
          <p:txBody>
            <a:bodyPr lIns="0" tIns="0" rIns="0" bIns="0"/>
            <a:lstStyle/>
            <a:p>
              <a:pPr indent="0" defTabSz="457200">
                <a:defRPr sz="1200">
                  <a:latin typeface="Helvetica"/>
                  <a:ea typeface="Helvetica"/>
                  <a:cs typeface="Helvetica"/>
                  <a:sym typeface="Helvetica"/>
                </a:defRPr>
              </a:pPr>
              <a:endParaRPr sz="3200"/>
            </a:p>
          </p:txBody>
        </p:sp>
      </p:grpSp>
      <p:grpSp>
        <p:nvGrpSpPr>
          <p:cNvPr id="12" name="组合 11"/>
          <p:cNvGrpSpPr/>
          <p:nvPr/>
        </p:nvGrpSpPr>
        <p:grpSpPr>
          <a:xfrm>
            <a:off x="6310630" y="4427855"/>
            <a:ext cx="13118465" cy="1979295"/>
            <a:chOff x="10668" y="5956"/>
            <a:chExt cx="19929" cy="2890"/>
          </a:xfrm>
        </p:grpSpPr>
        <p:sp>
          <p:nvSpPr>
            <p:cNvPr id="205" name="DataEase 功能架构介绍"/>
            <p:cNvSpPr txBox="1"/>
            <p:nvPr/>
          </p:nvSpPr>
          <p:spPr>
            <a:xfrm>
              <a:off x="14242" y="6811"/>
              <a:ext cx="16337" cy="1613"/>
            </a:xfrm>
            <a:prstGeom prst="rect">
              <a:avLst/>
            </a:prstGeom>
            <a:ln w="12700">
              <a:miter lim="400000"/>
            </a:ln>
          </p:spPr>
          <p:txBody>
            <a:bodyPr wrap="square" lIns="91438" tIns="91438" rIns="91438" bIns="91438">
              <a:spAutoFit/>
            </a:bodyPr>
            <a:lstStyle>
              <a:lvl1pPr indent="0" defTabSz="1828800">
                <a:defRPr sz="6000">
                  <a:solidFill>
                    <a:srgbClr val="535353"/>
                  </a:solidFill>
                  <a:latin typeface="Trebuchet MS" panose="020B0603020202020204"/>
                  <a:ea typeface="Trebuchet MS" panose="020B0603020202020204"/>
                  <a:cs typeface="Trebuchet MS" panose="020B0603020202020204"/>
                  <a:sym typeface="Trebuchet MS" panose="020B0603020202020204"/>
                </a:defRPr>
              </a:lvl1pPr>
            </a:lstStyle>
            <a:p>
              <a:pPr algn="l"/>
              <a:r>
                <a:rPr lang="zh-CN" b="0" dirty="0">
                  <a:latin typeface="Helvetica Neue" panose="02000503000000020004" charset="0"/>
                  <a:ea typeface="黑体-简" panose="02000000000000000000" charset="-122"/>
                  <a:sym typeface="+mn-ea"/>
                </a:rPr>
                <a:t>现状分析数据分析方法</a:t>
              </a:r>
              <a:endParaRPr lang="zh-CN" b="0" dirty="0">
                <a:latin typeface="Helvetica Neue" panose="02000503000000020004" charset="0"/>
                <a:ea typeface="黑体-简" panose="02000000000000000000" charset="-122"/>
                <a:sym typeface="+mn-ea"/>
              </a:endParaRPr>
            </a:p>
          </p:txBody>
        </p:sp>
        <p:sp>
          <p:nvSpPr>
            <p:cNvPr id="210" name="2"/>
            <p:cNvSpPr/>
            <p:nvPr/>
          </p:nvSpPr>
          <p:spPr>
            <a:xfrm>
              <a:off x="10668" y="5956"/>
              <a:ext cx="2783" cy="2890"/>
            </a:xfrm>
            <a:prstGeom prst="diamond">
              <a:avLst/>
            </a:prstGeom>
            <a:solidFill>
              <a:srgbClr val="535353"/>
            </a:solidFill>
            <a:ln w="12700">
              <a:miter lim="400000"/>
            </a:ln>
          </p:spPr>
          <p:txBody>
            <a:bodyPr tIns="91439" bIns="91439" anchor="ctr"/>
            <a:lstStyle>
              <a:lvl1pPr indent="0" algn="ctr" defTabSz="914400">
                <a:defRPr sz="10000">
                  <a:solidFill>
                    <a:srgbClr val="FFFFFF"/>
                  </a:solidFill>
                  <a:latin typeface="Trebuchet MS" panose="020B0603020202020204"/>
                  <a:ea typeface="Trebuchet MS" panose="020B0603020202020204"/>
                  <a:cs typeface="Trebuchet MS" panose="020B0603020202020204"/>
                  <a:sym typeface="Trebuchet MS" panose="020B0603020202020204"/>
                </a:defRPr>
              </a:lvl1pPr>
            </a:lstStyle>
            <a:p>
              <a:pPr algn="ctr"/>
              <a:r>
                <a:rPr sz="8300">
                  <a:latin typeface="Helvetica Neue" panose="02000503000000020004" charset="0"/>
                  <a:ea typeface="黑体-简" panose="02000000000000000000" charset="-122"/>
                </a:rPr>
                <a:t>2</a:t>
              </a:r>
              <a:endParaRPr sz="8300">
                <a:latin typeface="Helvetica Neue" panose="02000503000000020004" charset="0"/>
                <a:ea typeface="黑体-简" panose="02000000000000000000" charset="-122"/>
              </a:endParaRPr>
            </a:p>
          </p:txBody>
        </p:sp>
        <p:sp>
          <p:nvSpPr>
            <p:cNvPr id="213" name="线条"/>
            <p:cNvSpPr/>
            <p:nvPr/>
          </p:nvSpPr>
          <p:spPr>
            <a:xfrm>
              <a:off x="14242" y="8405"/>
              <a:ext cx="16355" cy="4"/>
            </a:xfrm>
            <a:prstGeom prst="line">
              <a:avLst/>
            </a:prstGeom>
            <a:ln w="25400">
              <a:solidFill>
                <a:srgbClr val="5E5E5E">
                  <a:alpha val="50000"/>
                </a:srgbClr>
              </a:solidFill>
              <a:miter lim="400000"/>
            </a:ln>
          </p:spPr>
          <p:txBody>
            <a:bodyPr lIns="0" tIns="0" rIns="0" bIns="0"/>
            <a:lstStyle/>
            <a:p>
              <a:pPr indent="0" defTabSz="457200">
                <a:defRPr sz="1200">
                  <a:latin typeface="Helvetica"/>
                  <a:ea typeface="Helvetica"/>
                  <a:cs typeface="Helvetica"/>
                  <a:sym typeface="Helvetica"/>
                </a:defRPr>
              </a:pPr>
              <a:endParaRPr sz="3200"/>
            </a:p>
          </p:txBody>
        </p:sp>
      </p:grpSp>
      <p:grpSp>
        <p:nvGrpSpPr>
          <p:cNvPr id="13" name="组合 12"/>
          <p:cNvGrpSpPr/>
          <p:nvPr/>
        </p:nvGrpSpPr>
        <p:grpSpPr>
          <a:xfrm>
            <a:off x="6311265" y="6945630"/>
            <a:ext cx="13117195" cy="1979295"/>
            <a:chOff x="10668" y="11062"/>
            <a:chExt cx="19928" cy="2890"/>
          </a:xfrm>
        </p:grpSpPr>
        <p:sp>
          <p:nvSpPr>
            <p:cNvPr id="206" name="DataEase 数据分析与仪表板制作实战"/>
            <p:cNvSpPr txBox="1"/>
            <p:nvPr/>
          </p:nvSpPr>
          <p:spPr>
            <a:xfrm>
              <a:off x="14241" y="11894"/>
              <a:ext cx="16340" cy="1613"/>
            </a:xfrm>
            <a:prstGeom prst="rect">
              <a:avLst/>
            </a:prstGeom>
            <a:ln w="12700">
              <a:miter lim="400000"/>
            </a:ln>
          </p:spPr>
          <p:txBody>
            <a:bodyPr wrap="square" lIns="91438" tIns="91438" rIns="91438" bIns="91438">
              <a:spAutoFit/>
            </a:bodyPr>
            <a:lstStyle>
              <a:lvl1pPr indent="0" defTabSz="1828800">
                <a:defRPr sz="6000">
                  <a:solidFill>
                    <a:srgbClr val="535353"/>
                  </a:solidFill>
                  <a:latin typeface="Trebuchet MS" panose="020B0603020202020204"/>
                  <a:ea typeface="Trebuchet MS" panose="020B0603020202020204"/>
                  <a:cs typeface="Trebuchet MS" panose="020B0603020202020204"/>
                  <a:sym typeface="Trebuchet MS" panose="020B0603020202020204"/>
                </a:defRPr>
              </a:lvl1pPr>
            </a:lstStyle>
            <a:p>
              <a:pPr algn="l"/>
              <a:r>
                <a:rPr lang="zh-CN" b="0" dirty="0">
                  <a:latin typeface="Helvetica Neue" panose="02000503000000020004" charset="0"/>
                  <a:ea typeface="黑体-简" panose="02000000000000000000" charset="-122"/>
                  <a:sym typeface="+mn-ea"/>
                </a:rPr>
                <a:t>原因分析数据分析方法</a:t>
              </a:r>
              <a:endParaRPr lang="zh-CN" b="0" dirty="0">
                <a:latin typeface="Helvetica Neue" panose="02000503000000020004" charset="0"/>
                <a:ea typeface="黑体-简" panose="02000000000000000000" charset="-122"/>
                <a:sym typeface="+mn-ea"/>
              </a:endParaRPr>
            </a:p>
          </p:txBody>
        </p:sp>
        <p:sp>
          <p:nvSpPr>
            <p:cNvPr id="211" name="3"/>
            <p:cNvSpPr/>
            <p:nvPr/>
          </p:nvSpPr>
          <p:spPr>
            <a:xfrm>
              <a:off x="10668" y="11062"/>
              <a:ext cx="2782" cy="2890"/>
            </a:xfrm>
            <a:prstGeom prst="diamond">
              <a:avLst/>
            </a:prstGeom>
            <a:solidFill>
              <a:srgbClr val="535353"/>
            </a:solidFill>
            <a:ln w="12700">
              <a:miter lim="400000"/>
            </a:ln>
          </p:spPr>
          <p:txBody>
            <a:bodyPr tIns="91439" bIns="91439" anchor="ctr"/>
            <a:lstStyle>
              <a:lvl1pPr indent="0" algn="ctr" defTabSz="914400">
                <a:defRPr sz="10000">
                  <a:solidFill>
                    <a:srgbClr val="FFFFFF"/>
                  </a:solidFill>
                  <a:latin typeface="Trebuchet MS" panose="020B0603020202020204"/>
                  <a:ea typeface="Trebuchet MS" panose="020B0603020202020204"/>
                  <a:cs typeface="Trebuchet MS" panose="020B0603020202020204"/>
                  <a:sym typeface="Trebuchet MS" panose="020B0603020202020204"/>
                </a:defRPr>
              </a:lvl1pPr>
            </a:lstStyle>
            <a:p>
              <a:pPr algn="ctr"/>
              <a:r>
                <a:rPr sz="8300"/>
                <a:t>3</a:t>
              </a:r>
              <a:endParaRPr sz="8300"/>
            </a:p>
          </p:txBody>
        </p:sp>
        <p:sp>
          <p:nvSpPr>
            <p:cNvPr id="214" name="线条"/>
            <p:cNvSpPr/>
            <p:nvPr/>
          </p:nvSpPr>
          <p:spPr>
            <a:xfrm>
              <a:off x="14241" y="13543"/>
              <a:ext cx="16355" cy="4"/>
            </a:xfrm>
            <a:prstGeom prst="line">
              <a:avLst/>
            </a:prstGeom>
            <a:ln w="25400">
              <a:solidFill>
                <a:srgbClr val="5E5E5E">
                  <a:alpha val="50000"/>
                </a:srgbClr>
              </a:solidFill>
              <a:miter lim="400000"/>
            </a:ln>
          </p:spPr>
          <p:txBody>
            <a:bodyPr lIns="0" tIns="0" rIns="0" bIns="0"/>
            <a:lstStyle/>
            <a:p>
              <a:pPr indent="0" defTabSz="457200">
                <a:defRPr sz="1200">
                  <a:latin typeface="Helvetica"/>
                  <a:ea typeface="Helvetica"/>
                  <a:cs typeface="Helvetica"/>
                  <a:sym typeface="Helvetica"/>
                </a:defRPr>
              </a:pPr>
              <a:endParaRPr sz="3200"/>
            </a:p>
          </p:txBody>
        </p:sp>
      </p:grpSp>
      <p:grpSp>
        <p:nvGrpSpPr>
          <p:cNvPr id="14" name="组合 13"/>
          <p:cNvGrpSpPr/>
          <p:nvPr/>
        </p:nvGrpSpPr>
        <p:grpSpPr>
          <a:xfrm>
            <a:off x="6311265" y="9463405"/>
            <a:ext cx="13117195" cy="1979295"/>
            <a:chOff x="10668" y="15568"/>
            <a:chExt cx="19928" cy="2890"/>
          </a:xfrm>
        </p:grpSpPr>
        <p:sp>
          <p:nvSpPr>
            <p:cNvPr id="207" name="DataEase 数据分析与仪表板制作实战"/>
            <p:cNvSpPr txBox="1"/>
            <p:nvPr/>
          </p:nvSpPr>
          <p:spPr>
            <a:xfrm>
              <a:off x="14241" y="16376"/>
              <a:ext cx="16340" cy="1613"/>
            </a:xfrm>
            <a:prstGeom prst="rect">
              <a:avLst/>
            </a:prstGeom>
            <a:ln w="12700">
              <a:miter lim="400000"/>
            </a:ln>
          </p:spPr>
          <p:txBody>
            <a:bodyPr wrap="square" lIns="91438" tIns="91438" rIns="91438" bIns="91438">
              <a:spAutoFit/>
            </a:bodyPr>
            <a:lstStyle>
              <a:lvl1pPr indent="0" defTabSz="1828800">
                <a:defRPr sz="6000">
                  <a:solidFill>
                    <a:srgbClr val="535353"/>
                  </a:solidFill>
                  <a:latin typeface="Trebuchet MS" panose="020B0603020202020204"/>
                  <a:ea typeface="Trebuchet MS" panose="020B0603020202020204"/>
                  <a:cs typeface="Trebuchet MS" panose="020B0603020202020204"/>
                  <a:sym typeface="Trebuchet MS" panose="020B0603020202020204"/>
                </a:defRPr>
              </a:lvl1pPr>
            </a:lstStyle>
            <a:p>
              <a:pPr algn="l"/>
              <a:r>
                <a:rPr lang="zh-CN" b="0" dirty="0">
                  <a:latin typeface="Helvetica Neue" panose="02000503000000020004" charset="0"/>
                  <a:ea typeface="黑体-简" panose="02000000000000000000" charset="-122"/>
                  <a:sym typeface="+mn-ea"/>
                </a:rPr>
                <a:t>预测分析数据分析方法</a:t>
              </a:r>
              <a:endParaRPr lang="zh-CN" b="0" dirty="0">
                <a:latin typeface="Helvetica Neue" panose="02000503000000020004" charset="0"/>
                <a:ea typeface="黑体-简" panose="02000000000000000000" charset="-122"/>
                <a:sym typeface="+mn-ea"/>
              </a:endParaRPr>
            </a:p>
          </p:txBody>
        </p:sp>
        <p:sp>
          <p:nvSpPr>
            <p:cNvPr id="212" name="4"/>
            <p:cNvSpPr/>
            <p:nvPr/>
          </p:nvSpPr>
          <p:spPr>
            <a:xfrm>
              <a:off x="10668" y="15568"/>
              <a:ext cx="2782" cy="2890"/>
            </a:xfrm>
            <a:prstGeom prst="diamond">
              <a:avLst/>
            </a:prstGeom>
            <a:solidFill>
              <a:srgbClr val="535353"/>
            </a:solidFill>
            <a:ln w="12700">
              <a:miter lim="400000"/>
            </a:ln>
          </p:spPr>
          <p:txBody>
            <a:bodyPr tIns="91439" bIns="91439" anchor="ctr"/>
            <a:lstStyle>
              <a:lvl1pPr indent="0" algn="ctr" defTabSz="914400">
                <a:defRPr sz="10000">
                  <a:solidFill>
                    <a:srgbClr val="FFFFFF"/>
                  </a:solidFill>
                  <a:latin typeface="Trebuchet MS" panose="020B0603020202020204"/>
                  <a:ea typeface="Trebuchet MS" panose="020B0603020202020204"/>
                  <a:cs typeface="Trebuchet MS" panose="020B0603020202020204"/>
                  <a:sym typeface="Trebuchet MS" panose="020B0603020202020204"/>
                </a:defRPr>
              </a:lvl1pPr>
            </a:lstStyle>
            <a:p>
              <a:pPr algn="ctr"/>
              <a:r>
                <a:rPr sz="8300"/>
                <a:t>4</a:t>
              </a:r>
              <a:endParaRPr sz="8300"/>
            </a:p>
          </p:txBody>
        </p:sp>
        <p:sp>
          <p:nvSpPr>
            <p:cNvPr id="215" name="线条"/>
            <p:cNvSpPr/>
            <p:nvPr/>
          </p:nvSpPr>
          <p:spPr>
            <a:xfrm>
              <a:off x="14241" y="17850"/>
              <a:ext cx="16355" cy="4"/>
            </a:xfrm>
            <a:prstGeom prst="line">
              <a:avLst/>
            </a:prstGeom>
            <a:ln w="25400">
              <a:solidFill>
                <a:srgbClr val="5E5E5E">
                  <a:alpha val="50000"/>
                </a:srgbClr>
              </a:solidFill>
              <a:miter lim="400000"/>
            </a:ln>
          </p:spPr>
          <p:txBody>
            <a:bodyPr lIns="0" tIns="0" rIns="0" bIns="0"/>
            <a:lstStyle/>
            <a:p>
              <a:pPr indent="0" defTabSz="457200">
                <a:defRPr sz="1200">
                  <a:latin typeface="Helvetica"/>
                  <a:ea typeface="Helvetica"/>
                  <a:cs typeface="Helvetica"/>
                  <a:sym typeface="Helvetica"/>
                </a:defRPr>
              </a:pPr>
              <a:endParaRPr sz="3200"/>
            </a:p>
          </p:txBody>
        </p:sp>
      </p:gr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grpSp>
        <p:nvGrpSpPr>
          <p:cNvPr id="2" name="组合 1"/>
          <p:cNvGrpSpPr/>
          <p:nvPr/>
        </p:nvGrpSpPr>
        <p:grpSpPr>
          <a:xfrm>
            <a:off x="-20955" y="-8255"/>
            <a:ext cx="8414385" cy="1744980"/>
            <a:chOff x="-33" y="-13"/>
            <a:chExt cx="9404" cy="2748"/>
          </a:xfrm>
        </p:grpSpPr>
        <p:sp>
          <p:nvSpPr>
            <p:cNvPr id="7" name="矩形"/>
            <p:cNvSpPr/>
            <p:nvPr>
              <p:custDataLst>
                <p:tags r:id="rId1"/>
              </p:custDataLst>
            </p:nvPr>
          </p:nvSpPr>
          <p:spPr>
            <a:xfrm>
              <a:off x="-33" y="-13"/>
              <a:ext cx="8691" cy="381"/>
            </a:xfrm>
            <a:prstGeom prst="rect">
              <a:avLst/>
            </a:prstGeom>
            <a:solidFill>
              <a:srgbClr val="0C7BE0"/>
            </a:solidFill>
            <a:ln w="12700">
              <a:miter lim="400000"/>
            </a:ln>
          </p:spPr>
          <p:txBody>
            <a:bodyPr lIns="45720" rIns="45720" anchor="ctr"/>
            <a:lstStyle/>
            <a:p>
              <a:pPr defTabSz="914400">
                <a:defRPr sz="2400" b="1">
                  <a:solidFill>
                    <a:schemeClr val="accent1"/>
                  </a:solidFill>
                  <a:latin typeface="Calibri" panose="020F0502020204030204"/>
                  <a:ea typeface="Calibri" panose="020F0502020204030204"/>
                  <a:cs typeface="Calibri" panose="020F0502020204030204"/>
                  <a:sym typeface="Calibri" panose="020F0502020204030204"/>
                </a:defRPr>
              </a:pPr>
              <a:endParaRPr sz="2400"/>
            </a:p>
          </p:txBody>
        </p:sp>
        <p:sp>
          <p:nvSpPr>
            <p:cNvPr id="3" name="数据可视化对企业的价值"/>
            <p:cNvSpPr txBox="1"/>
            <p:nvPr>
              <p:custDataLst>
                <p:tags r:id="rId2"/>
              </p:custDataLst>
            </p:nvPr>
          </p:nvSpPr>
          <p:spPr>
            <a:xfrm>
              <a:off x="41" y="403"/>
              <a:ext cx="9330" cy="2333"/>
            </a:xfrm>
            <a:prstGeom prst="rect">
              <a:avLst/>
            </a:prstGeom>
            <a:ln w="12700">
              <a:miter lim="400000"/>
            </a:ln>
          </p:spPr>
          <p:txBody>
            <a:bodyPr lIns="0" tIns="0" rIns="0" bIns="0"/>
            <a:lstStyle>
              <a:lvl1pPr indent="0" defTabSz="914400">
                <a:defRPr sz="5000" b="1">
                  <a:solidFill>
                    <a:schemeClr val="accent1"/>
                  </a:solidFill>
                </a:defRPr>
              </a:lvl1pPr>
            </a:lstStyle>
            <a:p>
              <a:pPr algn="l"/>
              <a:r>
                <a:rPr lang="zh-CN" altLang="en-US" dirty="0">
                  <a:solidFill>
                    <a:srgbClr val="0C7BE0"/>
                  </a:solidFill>
                  <a:latin typeface="Helvetica Neue" panose="02000503000000020004" charset="0"/>
                  <a:ea typeface="黑体-简" panose="02000000000000000000" charset="-122"/>
                  <a:sym typeface="+mn-ea"/>
                </a:rPr>
                <a:t>分组</a:t>
              </a:r>
              <a:r>
                <a:rPr lang="zh-CN" altLang="en-US" sz="5000" dirty="0">
                  <a:solidFill>
                    <a:srgbClr val="0C7BE0"/>
                  </a:solidFill>
                  <a:latin typeface="Helvetica Neue" panose="02000503000000020004" charset="0"/>
                  <a:ea typeface="黑体-简" panose="02000000000000000000" charset="-122"/>
                </a:rPr>
                <a:t>分析方法——定量分组</a:t>
              </a:r>
              <a:endParaRPr lang="zh-CN" altLang="en-US" sz="5000" dirty="0">
                <a:solidFill>
                  <a:srgbClr val="0C7BE0"/>
                </a:solidFill>
                <a:latin typeface="Helvetica Neue" panose="02000503000000020004" charset="0"/>
                <a:ea typeface="黑体-简" panose="02000000000000000000" charset="-122"/>
              </a:endParaRPr>
            </a:p>
          </p:txBody>
        </p:sp>
      </p:grpSp>
      <p:pic>
        <p:nvPicPr>
          <p:cNvPr id="9" name="图片 8"/>
          <p:cNvPicPr>
            <a:picLocks noChangeAspect="1"/>
          </p:cNvPicPr>
          <p:nvPr>
            <p:custDataLst>
              <p:tags r:id="rId3"/>
            </p:custDataLst>
          </p:nvPr>
        </p:nvPicPr>
        <p:blipFill>
          <a:blip r:embed="rId4"/>
          <a:stretch>
            <a:fillRect/>
          </a:stretch>
        </p:blipFill>
        <p:spPr>
          <a:xfrm>
            <a:off x="5896122" y="1737360"/>
            <a:ext cx="12591755" cy="10800000"/>
          </a:xfrm>
          <a:prstGeom prst="rect">
            <a:avLst/>
          </a:prstGeom>
        </p:spPr>
      </p:pic>
    </p:spTree>
  </p:cSld>
  <p:clrMapOvr>
    <a:masterClrMapping/>
  </p:clrMapOvr>
  <p:transition spd="slow" advClick="0" advTm="0">
    <p:push dir="u"/>
  </p:transition>
</p:sld>
</file>

<file path=ppt/slides/slide2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40" name="椭圆 39"/>
          <p:cNvSpPr/>
          <p:nvPr>
            <p:custDataLst>
              <p:tags r:id="rId1"/>
            </p:custDataLst>
          </p:nvPr>
        </p:nvSpPr>
        <p:spPr>
          <a:xfrm>
            <a:off x="4479290" y="4226560"/>
            <a:ext cx="4274185" cy="4237355"/>
          </a:xfrm>
          <a:prstGeom prst="ellipse">
            <a:avLst/>
          </a:prstGeom>
          <a:solidFill>
            <a:srgbClr val="3366FE"/>
          </a:solidFill>
          <a:ln w="12700" cap="flat" cmpd="sng" algn="ctr">
            <a:noFill/>
            <a:prstDash val="solid"/>
            <a:miter lim="800000"/>
          </a:ln>
          <a:effectLst/>
        </p:spPr>
        <p:txBody>
          <a:bodyPr rtlCol="0" anchor="ctr"/>
          <a:lstStyle/>
          <a:p>
            <a:pPr algn="ctr"/>
            <a:endParaRPr lang="zh-CN" altLang="en-US" sz="3200">
              <a:solidFill>
                <a:srgbClr val="FFFFFF"/>
              </a:solidFill>
              <a:latin typeface="Arial" panose="020B0604020202020204" pitchFamily="34" charset="0"/>
              <a:ea typeface="微软雅黑" panose="020B0503020204020204" charset="-122"/>
              <a:cs typeface="思源黑体 CN Regular" panose="020B0500000000000000" charset="-122"/>
            </a:endParaRPr>
          </a:p>
        </p:txBody>
      </p:sp>
      <p:grpSp>
        <p:nvGrpSpPr>
          <p:cNvPr id="2" name="组合 1"/>
          <p:cNvGrpSpPr/>
          <p:nvPr/>
        </p:nvGrpSpPr>
        <p:grpSpPr>
          <a:xfrm>
            <a:off x="-20955" y="13970"/>
            <a:ext cx="4537075" cy="1744980"/>
            <a:chOff x="-33" y="-13"/>
            <a:chExt cx="9404" cy="2748"/>
          </a:xfrm>
        </p:grpSpPr>
        <p:sp>
          <p:nvSpPr>
            <p:cNvPr id="7" name="矩形"/>
            <p:cNvSpPr/>
            <p:nvPr>
              <p:custDataLst>
                <p:tags r:id="rId2"/>
              </p:custDataLst>
            </p:nvPr>
          </p:nvSpPr>
          <p:spPr>
            <a:xfrm>
              <a:off x="-33" y="-13"/>
              <a:ext cx="8691" cy="381"/>
            </a:xfrm>
            <a:prstGeom prst="rect">
              <a:avLst/>
            </a:prstGeom>
            <a:solidFill>
              <a:srgbClr val="0C7BE0"/>
            </a:solidFill>
            <a:ln w="12700">
              <a:miter lim="400000"/>
            </a:ln>
          </p:spPr>
          <p:txBody>
            <a:bodyPr lIns="45720" rIns="45720" anchor="ctr"/>
            <a:lstStyle/>
            <a:p>
              <a:pPr defTabSz="914400">
                <a:defRPr sz="2400" b="1">
                  <a:solidFill>
                    <a:schemeClr val="accent1"/>
                  </a:solidFill>
                  <a:latin typeface="Calibri" panose="020F0502020204030204"/>
                  <a:ea typeface="Calibri" panose="020F0502020204030204"/>
                  <a:cs typeface="Calibri" panose="020F0502020204030204"/>
                  <a:sym typeface="Calibri" panose="020F0502020204030204"/>
                </a:defRPr>
              </a:pPr>
              <a:endParaRPr sz="2400"/>
            </a:p>
          </p:txBody>
        </p:sp>
        <p:sp>
          <p:nvSpPr>
            <p:cNvPr id="3" name="数据可视化对企业的价值"/>
            <p:cNvSpPr txBox="1"/>
            <p:nvPr>
              <p:custDataLst>
                <p:tags r:id="rId3"/>
              </p:custDataLst>
            </p:nvPr>
          </p:nvSpPr>
          <p:spPr>
            <a:xfrm>
              <a:off x="41" y="403"/>
              <a:ext cx="9330" cy="2333"/>
            </a:xfrm>
            <a:prstGeom prst="rect">
              <a:avLst/>
            </a:prstGeom>
            <a:ln w="12700">
              <a:miter lim="400000"/>
            </a:ln>
          </p:spPr>
          <p:txBody>
            <a:bodyPr lIns="0" tIns="0" rIns="0" bIns="0"/>
            <a:lstStyle>
              <a:lvl1pPr indent="0" defTabSz="914400">
                <a:defRPr sz="5000" b="1">
                  <a:solidFill>
                    <a:schemeClr val="accent1"/>
                  </a:solidFill>
                </a:defRPr>
              </a:lvl1pPr>
            </a:lstStyle>
            <a:p>
              <a:pPr algn="l"/>
              <a:r>
                <a:rPr lang="en-US" altLang="zh-CN" sz="5000" dirty="0">
                  <a:solidFill>
                    <a:srgbClr val="0C7BE0"/>
                  </a:solidFill>
                  <a:latin typeface="Helvetica Neue" panose="02000503000000020004" charset="0"/>
                  <a:ea typeface="黑体-简" panose="02000000000000000000" charset="-122"/>
                </a:rPr>
                <a:t>RFM </a:t>
              </a:r>
              <a:r>
                <a:rPr lang="zh-CN" altLang="en-US" sz="5000" dirty="0">
                  <a:solidFill>
                    <a:srgbClr val="0C7BE0"/>
                  </a:solidFill>
                  <a:latin typeface="Helvetica Neue" panose="02000503000000020004" charset="0"/>
                  <a:ea typeface="黑体-简" panose="02000000000000000000" charset="-122"/>
                </a:rPr>
                <a:t>分析方法</a:t>
              </a:r>
              <a:endParaRPr lang="zh-CN" altLang="en-US" sz="5000" dirty="0">
                <a:solidFill>
                  <a:srgbClr val="0C7BE0"/>
                </a:solidFill>
                <a:latin typeface="Helvetica Neue" panose="02000503000000020004" charset="0"/>
                <a:ea typeface="黑体-简" panose="02000000000000000000" charset="-122"/>
              </a:endParaRPr>
            </a:p>
          </p:txBody>
        </p:sp>
      </p:grpSp>
      <p:sp>
        <p:nvSpPr>
          <p:cNvPr id="41" name="弧形 40"/>
          <p:cNvSpPr/>
          <p:nvPr>
            <p:custDataLst>
              <p:tags r:id="rId4"/>
            </p:custDataLst>
          </p:nvPr>
        </p:nvSpPr>
        <p:spPr>
          <a:xfrm>
            <a:off x="3736873" y="3124116"/>
            <a:ext cx="6094677" cy="6442339"/>
          </a:xfrm>
          <a:prstGeom prst="arc">
            <a:avLst>
              <a:gd name="adj1" fmla="val 16200000"/>
              <a:gd name="adj2" fmla="val 5414109"/>
            </a:avLst>
          </a:prstGeom>
          <a:noFill/>
          <a:ln w="12700" cap="flat" cmpd="sng" algn="ctr">
            <a:gradFill>
              <a:gsLst>
                <a:gs pos="0">
                  <a:srgbClr val="3366FE">
                    <a:alpha val="2000"/>
                  </a:srgbClr>
                </a:gs>
                <a:gs pos="100000">
                  <a:srgbClr val="3366FE"/>
                </a:gs>
              </a:gsLst>
              <a:lin ang="0" scaled="1"/>
            </a:gradFill>
            <a:prstDash val="solid"/>
            <a:miter lim="800000"/>
          </a:ln>
          <a:effectLst/>
        </p:spPr>
        <p:txBody>
          <a:bodyPr rtlCol="0" anchor="ctr"/>
          <a:lstStyle/>
          <a:p>
            <a:pPr algn="ctr"/>
            <a:endParaRPr lang="zh-CN" altLang="en-US" sz="3200">
              <a:solidFill>
                <a:srgbClr val="000000"/>
              </a:solidFill>
              <a:latin typeface="Arial" panose="020B0604020202020204" pitchFamily="34" charset="0"/>
              <a:ea typeface="微软雅黑" panose="020B0503020204020204" charset="-122"/>
              <a:cs typeface="思源黑体 CN Regular" panose="020B0500000000000000" charset="-122"/>
            </a:endParaRPr>
          </a:p>
        </p:txBody>
      </p:sp>
      <p:sp>
        <p:nvSpPr>
          <p:cNvPr id="129" name="文本框 128"/>
          <p:cNvSpPr txBox="1"/>
          <p:nvPr>
            <p:custDataLst>
              <p:tags r:id="rId5"/>
            </p:custDataLst>
          </p:nvPr>
        </p:nvSpPr>
        <p:spPr>
          <a:xfrm>
            <a:off x="5208447" y="5908756"/>
            <a:ext cx="2531146" cy="600988"/>
          </a:xfrm>
          <a:prstGeom prst="rect">
            <a:avLst/>
          </a:prstGeom>
          <a:noFill/>
        </p:spPr>
        <p:txBody>
          <a:bodyPr wrap="none" bIns="0" rtlCol="0" anchor="ctr" anchorCtr="0"/>
          <a:lstStyle/>
          <a:p>
            <a:pPr algn="l"/>
            <a:endParaRPr lang="zh-CN" altLang="en-US" sz="3600" spc="300">
              <a:solidFill>
                <a:schemeClr val="bg1">
                  <a:lumMod val="95000"/>
                </a:schemeClr>
              </a:solidFill>
              <a:uFillTx/>
              <a:latin typeface="思源黑体 CN Bold" panose="020B0800000000000000" charset="-122"/>
              <a:ea typeface="思源黑体 CN Bold" panose="020B0800000000000000" charset="-122"/>
              <a:sym typeface="微软雅黑" panose="020B0503020204020204" charset="-122"/>
            </a:endParaRPr>
          </a:p>
        </p:txBody>
      </p:sp>
      <p:sp>
        <p:nvSpPr>
          <p:cNvPr id="151" name="椭圆 150"/>
          <p:cNvSpPr/>
          <p:nvPr>
            <p:custDataLst>
              <p:tags r:id="rId6"/>
            </p:custDataLst>
          </p:nvPr>
        </p:nvSpPr>
        <p:spPr>
          <a:xfrm>
            <a:off x="4901752" y="4226457"/>
            <a:ext cx="4237655" cy="4237655"/>
          </a:xfrm>
          <a:prstGeom prst="ellipse">
            <a:avLst/>
          </a:prstGeom>
          <a:noFill/>
          <a:ln w="12700" cap="flat" cmpd="sng" algn="ctr">
            <a:solidFill>
              <a:srgbClr val="3366FE"/>
            </a:solidFill>
            <a:prstDash val="solid"/>
            <a:miter lim="800000"/>
          </a:ln>
          <a:effectLst/>
        </p:spPr>
        <p:txBody>
          <a:bodyPr rtlCol="0" anchor="ctr"/>
          <a:lstStyle/>
          <a:p>
            <a:pPr algn="ctr"/>
            <a:r>
              <a:rPr lang="en-US" altLang="zh-CN" sz="3200" spc="300">
                <a:solidFill>
                  <a:schemeClr val="bg1">
                    <a:lumMod val="95000"/>
                  </a:schemeClr>
                </a:solidFill>
                <a:latin typeface="Helvetica Neue" panose="02000503000000020004" charset="0"/>
                <a:ea typeface="黑体-简" panose="02000000000000000000" charset="-122"/>
                <a:sym typeface="微软雅黑" panose="020B0503020204020204" charset="-122"/>
              </a:rPr>
              <a:t>RFM</a:t>
            </a:r>
            <a:r>
              <a:rPr lang="zh-CN" altLang="en-US" sz="3200" spc="300">
                <a:solidFill>
                  <a:schemeClr val="bg1">
                    <a:lumMod val="95000"/>
                  </a:schemeClr>
                </a:solidFill>
                <a:latin typeface="Helvetica Neue" panose="02000503000000020004" charset="0"/>
                <a:ea typeface="黑体-简" panose="02000000000000000000" charset="-122"/>
                <a:sym typeface="微软雅黑" panose="020B0503020204020204" charset="-122"/>
              </a:rPr>
              <a:t>分析方法</a:t>
            </a:r>
            <a:endParaRPr lang="zh-CN" altLang="en-US" sz="3200" spc="300">
              <a:solidFill>
                <a:schemeClr val="bg1">
                  <a:lumMod val="95000"/>
                </a:schemeClr>
              </a:solidFill>
              <a:uFillTx/>
              <a:latin typeface="Helvetica Neue" panose="02000503000000020004" charset="0"/>
              <a:ea typeface="黑体-简" panose="02000000000000000000" charset="-122"/>
              <a:cs typeface="思源黑体 CN Regular" panose="020B0500000000000000" charset="-122"/>
              <a:sym typeface="微软雅黑" panose="020B0503020204020204" charset="-122"/>
            </a:endParaRPr>
          </a:p>
        </p:txBody>
      </p:sp>
      <p:sp>
        <p:nvSpPr>
          <p:cNvPr id="144" name="五边形 143"/>
          <p:cNvSpPr/>
          <p:nvPr>
            <p:custDataLst>
              <p:tags r:id="rId7"/>
            </p:custDataLst>
          </p:nvPr>
        </p:nvSpPr>
        <p:spPr>
          <a:xfrm>
            <a:off x="10038427" y="5960942"/>
            <a:ext cx="2300373" cy="821973"/>
          </a:xfrm>
          <a:prstGeom prst="homePlate">
            <a:avLst/>
          </a:prstGeom>
          <a:noFill/>
          <a:ln w="12700" cap="flat" cmpd="sng" algn="ctr">
            <a:gradFill>
              <a:gsLst>
                <a:gs pos="0">
                  <a:srgbClr val="FFFFFF"/>
                </a:gs>
                <a:gs pos="100000">
                  <a:srgbClr val="3366FE">
                    <a:lumMod val="20000"/>
                    <a:lumOff val="80000"/>
                  </a:srgbClr>
                </a:gs>
              </a:gsLst>
              <a:lin ang="0" scaled="1"/>
            </a:gradFill>
            <a:prstDash val="solid"/>
            <a:miter lim="800000"/>
          </a:ln>
          <a:effectLst/>
        </p:spPr>
        <p:txBody>
          <a:bodyPr rtlCol="0" anchor="ctr"/>
          <a:lstStyle/>
          <a:p>
            <a:pPr algn="ctr"/>
            <a:endParaRPr lang="zh-CN" altLang="en-US" sz="3200">
              <a:solidFill>
                <a:srgbClr val="FFFFFF"/>
              </a:solidFill>
              <a:latin typeface="Arial" panose="020B0604020202020204" pitchFamily="34" charset="0"/>
              <a:ea typeface="微软雅黑" panose="020B0503020204020204" charset="-122"/>
            </a:endParaRPr>
          </a:p>
        </p:txBody>
      </p:sp>
      <p:sp>
        <p:nvSpPr>
          <p:cNvPr id="131" name="五边形 130"/>
          <p:cNvSpPr/>
          <p:nvPr>
            <p:custDataLst>
              <p:tags r:id="rId8"/>
            </p:custDataLst>
          </p:nvPr>
        </p:nvSpPr>
        <p:spPr>
          <a:xfrm>
            <a:off x="9783630" y="5961662"/>
            <a:ext cx="2527819" cy="726964"/>
          </a:xfrm>
          <a:prstGeom prst="homePlate">
            <a:avLst/>
          </a:prstGeom>
          <a:gradFill>
            <a:gsLst>
              <a:gs pos="0">
                <a:srgbClr val="3366FE">
                  <a:lumMod val="20000"/>
                  <a:lumOff val="80000"/>
                  <a:alpha val="15000"/>
                </a:srgbClr>
              </a:gs>
              <a:gs pos="100000">
                <a:srgbClr val="3366FE">
                  <a:lumMod val="20000"/>
                  <a:lumOff val="80000"/>
                </a:srgbClr>
              </a:gs>
            </a:gsLst>
            <a:lin ang="0" scaled="0"/>
          </a:gradFill>
          <a:ln w="12700" cap="flat" cmpd="sng" algn="ctr">
            <a:noFill/>
            <a:prstDash val="solid"/>
            <a:miter lim="800000"/>
          </a:ln>
          <a:effectLst/>
        </p:spPr>
        <p:txBody>
          <a:bodyPr rtlCol="0" anchor="ctr"/>
          <a:lstStyle/>
          <a:p>
            <a:pPr algn="ctr"/>
            <a:endParaRPr lang="zh-CN" altLang="en-US" sz="3200">
              <a:solidFill>
                <a:srgbClr val="FFFFFF"/>
              </a:solidFill>
              <a:latin typeface="Arial" panose="020B0604020202020204" pitchFamily="34" charset="0"/>
              <a:ea typeface="微软雅黑" panose="020B0503020204020204" charset="-122"/>
            </a:endParaRPr>
          </a:p>
        </p:txBody>
      </p:sp>
      <p:sp>
        <p:nvSpPr>
          <p:cNvPr id="69" name="椭圆 68"/>
          <p:cNvSpPr/>
          <p:nvPr>
            <p:custDataLst>
              <p:tags r:id="rId9"/>
            </p:custDataLst>
          </p:nvPr>
        </p:nvSpPr>
        <p:spPr>
          <a:xfrm>
            <a:off x="9494488" y="5908588"/>
            <a:ext cx="727121" cy="727121"/>
          </a:xfrm>
          <a:prstGeom prst="ellipse">
            <a:avLst/>
          </a:prstGeom>
          <a:solidFill>
            <a:srgbClr val="3366FE"/>
          </a:solidFill>
          <a:ln w="12700" cap="flat" cmpd="sng" algn="ctr">
            <a:noFill/>
            <a:prstDash val="solid"/>
            <a:miter lim="800000"/>
          </a:ln>
          <a:effectLst/>
        </p:spPr>
        <p:txBody>
          <a:bodyPr rtlCol="0" anchor="ctr"/>
          <a:lstStyle/>
          <a:p>
            <a:pPr algn="ctr"/>
            <a:endParaRPr lang="zh-CN" altLang="en-US" sz="3200">
              <a:solidFill>
                <a:srgbClr val="FFFFFF"/>
              </a:solidFill>
              <a:latin typeface="Arial" panose="020B0604020202020204" pitchFamily="34" charset="0"/>
              <a:ea typeface="微软雅黑" panose="020B0503020204020204" charset="-122"/>
              <a:cs typeface="思源黑体 CN Regular" panose="020B0500000000000000" charset="-122"/>
            </a:endParaRPr>
          </a:p>
        </p:txBody>
      </p:sp>
      <p:sp>
        <p:nvSpPr>
          <p:cNvPr id="138" name="文本框 137"/>
          <p:cNvSpPr txBox="1"/>
          <p:nvPr>
            <p:custDataLst>
              <p:tags r:id="rId10"/>
            </p:custDataLst>
          </p:nvPr>
        </p:nvSpPr>
        <p:spPr>
          <a:xfrm>
            <a:off x="10284759" y="6150172"/>
            <a:ext cx="1790778" cy="633394"/>
          </a:xfrm>
          <a:prstGeom prst="rect">
            <a:avLst/>
          </a:prstGeom>
          <a:noFill/>
        </p:spPr>
        <p:txBody>
          <a:bodyPr wrap="square" bIns="0" rtlCol="0"/>
          <a:lstStyle/>
          <a:p>
            <a:pPr algn="ctr"/>
            <a:r>
              <a:rPr lang="zh-CN" altLang="en-US" sz="2800" b="0" spc="300">
                <a:solidFill>
                  <a:srgbClr val="535353"/>
                </a:solidFill>
                <a:uFillTx/>
                <a:latin typeface="Helvetica Neue" panose="02000503000000020004" charset="0"/>
                <a:ea typeface="黑体-简" panose="02000000000000000000" charset="-122"/>
              </a:rPr>
              <a:t>概念</a:t>
            </a:r>
            <a:endParaRPr lang="zh-CN" altLang="en-US" sz="2800" b="0" spc="300">
              <a:solidFill>
                <a:srgbClr val="535353"/>
              </a:solidFill>
              <a:uFillTx/>
              <a:latin typeface="Helvetica Neue" panose="02000503000000020004" charset="0"/>
              <a:ea typeface="黑体-简" panose="02000000000000000000" charset="-122"/>
            </a:endParaRPr>
          </a:p>
        </p:txBody>
      </p:sp>
      <p:pic>
        <p:nvPicPr>
          <p:cNvPr id="154" name="图片 153" descr="333438303937363b333438313037323bcad0b3a1cdc6b9e3"/>
          <p:cNvPicPr>
            <a:picLocks noChangeAspect="1"/>
          </p:cNvPicPr>
          <p:nvPr>
            <p:custDataLst>
              <p:tags r:id="rId11"/>
            </p:custDataLst>
          </p:nvPr>
        </p:nvPicPr>
        <p:blipFill>
          <a:blip r:embed="rId12">
            <a:extLst>
              <a:ext uri="{96DAC541-7B7A-43D3-8B79-37D633B846F1}">
                <asvg:svgBlip xmlns:asvg="http://schemas.microsoft.com/office/drawing/2016/SVG/main" r:embed="rId13"/>
              </a:ext>
            </a:extLst>
          </a:blip>
          <a:stretch>
            <a:fillRect/>
          </a:stretch>
        </p:blipFill>
        <p:spPr>
          <a:xfrm>
            <a:off x="9647120" y="6062280"/>
            <a:ext cx="420798" cy="420798"/>
          </a:xfrm>
          <a:prstGeom prst="rect">
            <a:avLst/>
          </a:prstGeom>
        </p:spPr>
      </p:pic>
      <p:sp>
        <p:nvSpPr>
          <p:cNvPr id="182" name="文本框 181"/>
          <p:cNvSpPr txBox="1"/>
          <p:nvPr>
            <p:custDataLst>
              <p:tags r:id="rId14"/>
            </p:custDataLst>
          </p:nvPr>
        </p:nvSpPr>
        <p:spPr>
          <a:xfrm>
            <a:off x="12730480" y="3507740"/>
            <a:ext cx="8177530" cy="5838190"/>
          </a:xfrm>
          <a:prstGeom prst="rect">
            <a:avLst/>
          </a:prstGeom>
          <a:noFill/>
        </p:spPr>
        <p:txBody>
          <a:bodyPr wrap="square" rtlCol="0">
            <a:noAutofit/>
          </a:bodyPr>
          <a:lstStyle/>
          <a:p>
            <a:pPr algn="l" fontAlgn="auto">
              <a:lnSpc>
                <a:spcPct val="130000"/>
              </a:lnSpc>
              <a:spcAft>
                <a:spcPts val="1000"/>
              </a:spcAft>
            </a:pPr>
            <a:r>
              <a:rPr lang="en-US" altLang="zh-CN" sz="3600" spc="150">
                <a:solidFill>
                  <a:srgbClr val="535353"/>
                </a:solidFill>
                <a:uFillTx/>
                <a:latin typeface="Helvetica Neue" panose="02000503000000020004" charset="0"/>
                <a:ea typeface="黑体-简" panose="02000000000000000000" charset="-122"/>
                <a:sym typeface="微软雅黑" panose="020B0503020204020204" charset="-122"/>
              </a:rPr>
              <a:t>RFM</a:t>
            </a:r>
            <a:r>
              <a:rPr lang="zh-CN" altLang="en-US" sz="3600" spc="150">
                <a:solidFill>
                  <a:srgbClr val="535353"/>
                </a:solidFill>
                <a:uFillTx/>
                <a:latin typeface="Helvetica Neue" panose="02000503000000020004" charset="0"/>
                <a:ea typeface="黑体-简" panose="02000000000000000000" charset="-122"/>
                <a:sym typeface="微软雅黑" panose="020B0503020204020204" charset="-122"/>
              </a:rPr>
              <a:t>分析，是根据客户活跃程度和交易金额贡献，进行客户价值细分的一种客户细分方法。</a:t>
            </a:r>
            <a:endParaRPr lang="zh-CN" altLang="en-US" sz="3600" spc="150">
              <a:solidFill>
                <a:srgbClr val="535353"/>
              </a:solidFill>
              <a:uFillTx/>
              <a:latin typeface="Helvetica Neue" panose="02000503000000020004" charset="0"/>
              <a:ea typeface="黑体-简" panose="02000000000000000000" charset="-122"/>
              <a:sym typeface="微软雅黑" panose="020B0503020204020204" charset="-122"/>
            </a:endParaRPr>
          </a:p>
          <a:p>
            <a:pPr algn="l" fontAlgn="auto">
              <a:lnSpc>
                <a:spcPct val="130000"/>
              </a:lnSpc>
              <a:spcAft>
                <a:spcPts val="1000"/>
              </a:spcAft>
            </a:pPr>
            <a:r>
              <a:rPr lang="en-US" altLang="zh-CN" sz="3600" spc="150">
                <a:solidFill>
                  <a:srgbClr val="535353"/>
                </a:solidFill>
                <a:uFillTx/>
                <a:latin typeface="Helvetica Neue" panose="02000503000000020004" charset="0"/>
                <a:ea typeface="黑体-简" panose="02000000000000000000" charset="-122"/>
                <a:sym typeface="微软雅黑" panose="020B0503020204020204" charset="-122"/>
              </a:rPr>
              <a:t>RFM</a:t>
            </a:r>
            <a:r>
              <a:rPr lang="zh-CN" altLang="en-US" sz="3600" spc="150">
                <a:solidFill>
                  <a:srgbClr val="535353"/>
                </a:solidFill>
                <a:uFillTx/>
                <a:latin typeface="Helvetica Neue" panose="02000503000000020004" charset="0"/>
                <a:ea typeface="黑体-简" panose="02000000000000000000" charset="-122"/>
                <a:sym typeface="微软雅黑" panose="020B0503020204020204" charset="-122"/>
              </a:rPr>
              <a:t>分析法其实是交叉分析在客户价值细分领域的一个经典应用。</a:t>
            </a:r>
            <a:endParaRPr lang="zh-CN" altLang="en-US" sz="3600" spc="150">
              <a:solidFill>
                <a:srgbClr val="535353"/>
              </a:solidFill>
              <a:uFillTx/>
              <a:latin typeface="Helvetica Neue" panose="02000503000000020004" charset="0"/>
              <a:ea typeface="黑体-简" panose="02000000000000000000" charset="-122"/>
              <a:sym typeface="微软雅黑" panose="020B0503020204020204" charset="-122"/>
            </a:endParaRPr>
          </a:p>
          <a:p>
            <a:pPr algn="l" fontAlgn="auto">
              <a:lnSpc>
                <a:spcPct val="130000"/>
              </a:lnSpc>
              <a:spcAft>
                <a:spcPts val="1000"/>
              </a:spcAft>
            </a:pPr>
            <a:r>
              <a:rPr lang="zh-CN" altLang="en-US" sz="3600" spc="150">
                <a:solidFill>
                  <a:srgbClr val="535353"/>
                </a:solidFill>
                <a:uFillTx/>
                <a:latin typeface="Helvetica Neue" panose="02000503000000020004" charset="0"/>
                <a:ea typeface="黑体-简" panose="02000000000000000000" charset="-122"/>
                <a:sym typeface="微软雅黑" panose="020B0503020204020204" charset="-122"/>
              </a:rPr>
              <a:t>主要</a:t>
            </a:r>
            <a:r>
              <a:rPr lang="zh-CN" altLang="en-US" sz="3600" spc="150">
                <a:solidFill>
                  <a:srgbClr val="535353"/>
                </a:solidFill>
                <a:uFillTx/>
                <a:latin typeface="Helvetica Neue" panose="02000503000000020004" charset="0"/>
                <a:ea typeface="黑体-简" panose="02000000000000000000" charset="-122"/>
                <a:sym typeface="微软雅黑" panose="020B0503020204020204" charset="-122"/>
              </a:rPr>
              <a:t>由三个指标组成，分别为</a:t>
            </a:r>
            <a:r>
              <a:rPr lang="en-US" altLang="zh-CN" sz="3600" spc="150">
                <a:solidFill>
                  <a:srgbClr val="535353"/>
                </a:solidFill>
                <a:uFillTx/>
                <a:latin typeface="Helvetica Neue" panose="02000503000000020004" charset="0"/>
                <a:ea typeface="黑体-简" panose="02000000000000000000" charset="-122"/>
                <a:sym typeface="微软雅黑" panose="020B0503020204020204" charset="-122"/>
              </a:rPr>
              <a:t> R </a:t>
            </a:r>
            <a:r>
              <a:rPr lang="zh-CN" altLang="en-US" sz="3600" spc="150">
                <a:solidFill>
                  <a:srgbClr val="535353"/>
                </a:solidFill>
                <a:uFillTx/>
                <a:latin typeface="Helvetica Neue" panose="02000503000000020004" charset="0"/>
                <a:ea typeface="黑体-简" panose="02000000000000000000" charset="-122"/>
                <a:sym typeface="微软雅黑" panose="020B0503020204020204" charset="-122"/>
              </a:rPr>
              <a:t>近度、</a:t>
            </a:r>
            <a:r>
              <a:rPr lang="en-US" altLang="zh-CN" sz="3600" spc="150">
                <a:solidFill>
                  <a:srgbClr val="535353"/>
                </a:solidFill>
                <a:uFillTx/>
                <a:latin typeface="Helvetica Neue" panose="02000503000000020004" charset="0"/>
                <a:ea typeface="黑体-简" panose="02000000000000000000" charset="-122"/>
                <a:sym typeface="微软雅黑" panose="020B0503020204020204" charset="-122"/>
              </a:rPr>
              <a:t>F </a:t>
            </a:r>
            <a:r>
              <a:rPr lang="zh-CN" altLang="en-US" sz="3600" spc="150">
                <a:solidFill>
                  <a:srgbClr val="535353"/>
                </a:solidFill>
                <a:uFillTx/>
                <a:latin typeface="Helvetica Neue" panose="02000503000000020004" charset="0"/>
                <a:ea typeface="黑体-简" panose="02000000000000000000" charset="-122"/>
                <a:sym typeface="微软雅黑" panose="020B0503020204020204" charset="-122"/>
              </a:rPr>
              <a:t>频度、</a:t>
            </a:r>
            <a:r>
              <a:rPr lang="en-US" altLang="zh-CN" sz="3600" spc="150">
                <a:solidFill>
                  <a:srgbClr val="535353"/>
                </a:solidFill>
                <a:uFillTx/>
                <a:latin typeface="Helvetica Neue" panose="02000503000000020004" charset="0"/>
                <a:ea typeface="黑体-简" panose="02000000000000000000" charset="-122"/>
                <a:sym typeface="微软雅黑" panose="020B0503020204020204" charset="-122"/>
              </a:rPr>
              <a:t>M </a:t>
            </a:r>
            <a:r>
              <a:rPr lang="zh-CN" altLang="en-US" sz="3600" spc="150">
                <a:solidFill>
                  <a:srgbClr val="535353"/>
                </a:solidFill>
                <a:uFillTx/>
                <a:latin typeface="Helvetica Neue" panose="02000503000000020004" charset="0"/>
                <a:ea typeface="黑体-简" panose="02000000000000000000" charset="-122"/>
                <a:sym typeface="微软雅黑" panose="020B0503020204020204" charset="-122"/>
              </a:rPr>
              <a:t>额度组成。</a:t>
            </a:r>
            <a:endParaRPr lang="zh-CN" altLang="en-US" sz="3600" spc="150">
              <a:solidFill>
                <a:srgbClr val="535353"/>
              </a:solidFill>
              <a:uFillTx/>
              <a:latin typeface="Helvetica Neue" panose="02000503000000020004" charset="0"/>
              <a:ea typeface="黑体-简" panose="02000000000000000000" charset="-122"/>
              <a:sym typeface="微软雅黑" panose="020B0503020204020204" charset="-122"/>
            </a:endParaRPr>
          </a:p>
        </p:txBody>
      </p:sp>
    </p:spTree>
  </p:cSld>
  <p:clrMapOvr>
    <a:masterClrMapping/>
  </p:clrMapOvr>
  <p:transition spd="slow" advClick="0" advTm="0">
    <p:push dir="u"/>
  </p:transition>
</p:sld>
</file>

<file path=ppt/slides/slide2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grpSp>
        <p:nvGrpSpPr>
          <p:cNvPr id="2" name="组合 1"/>
          <p:cNvGrpSpPr/>
          <p:nvPr/>
        </p:nvGrpSpPr>
        <p:grpSpPr>
          <a:xfrm>
            <a:off x="-20955" y="-8255"/>
            <a:ext cx="4279265" cy="1744980"/>
            <a:chOff x="-33" y="-13"/>
            <a:chExt cx="9404" cy="2748"/>
          </a:xfrm>
        </p:grpSpPr>
        <p:sp>
          <p:nvSpPr>
            <p:cNvPr id="7" name="矩形"/>
            <p:cNvSpPr/>
            <p:nvPr>
              <p:custDataLst>
                <p:tags r:id="rId1"/>
              </p:custDataLst>
            </p:nvPr>
          </p:nvSpPr>
          <p:spPr>
            <a:xfrm>
              <a:off x="-33" y="-13"/>
              <a:ext cx="8691" cy="381"/>
            </a:xfrm>
            <a:prstGeom prst="rect">
              <a:avLst/>
            </a:prstGeom>
            <a:solidFill>
              <a:srgbClr val="0C7BE0"/>
            </a:solidFill>
            <a:ln w="12700">
              <a:miter lim="400000"/>
            </a:ln>
          </p:spPr>
          <p:txBody>
            <a:bodyPr lIns="45720" rIns="45720" anchor="ctr"/>
            <a:lstStyle/>
            <a:p>
              <a:pPr defTabSz="914400">
                <a:defRPr sz="2400" b="1">
                  <a:solidFill>
                    <a:schemeClr val="accent1"/>
                  </a:solidFill>
                  <a:latin typeface="Calibri" panose="020F0502020204030204"/>
                  <a:ea typeface="Calibri" panose="020F0502020204030204"/>
                  <a:cs typeface="Calibri" panose="020F0502020204030204"/>
                  <a:sym typeface="Calibri" panose="020F0502020204030204"/>
                </a:defRPr>
              </a:pPr>
              <a:endParaRPr sz="2400"/>
            </a:p>
          </p:txBody>
        </p:sp>
        <p:sp>
          <p:nvSpPr>
            <p:cNvPr id="3" name="数据可视化对企业的价值"/>
            <p:cNvSpPr txBox="1"/>
            <p:nvPr>
              <p:custDataLst>
                <p:tags r:id="rId2"/>
              </p:custDataLst>
            </p:nvPr>
          </p:nvSpPr>
          <p:spPr>
            <a:xfrm>
              <a:off x="41" y="403"/>
              <a:ext cx="9330" cy="2333"/>
            </a:xfrm>
            <a:prstGeom prst="rect">
              <a:avLst/>
            </a:prstGeom>
            <a:ln w="12700">
              <a:miter lim="400000"/>
            </a:ln>
          </p:spPr>
          <p:txBody>
            <a:bodyPr lIns="0" tIns="0" rIns="0" bIns="0"/>
            <a:lstStyle>
              <a:lvl1pPr indent="0" defTabSz="914400">
                <a:defRPr sz="5000" b="1">
                  <a:solidFill>
                    <a:schemeClr val="accent1"/>
                  </a:solidFill>
                </a:defRPr>
              </a:lvl1pPr>
            </a:lstStyle>
            <a:p>
              <a:pPr algn="l"/>
              <a:r>
                <a:rPr lang="en-US" altLang="zh-CN" sz="5000" dirty="0">
                  <a:solidFill>
                    <a:srgbClr val="0C7BE0"/>
                  </a:solidFill>
                  <a:latin typeface="Helvetica Neue" panose="02000503000000020004" charset="0"/>
                  <a:ea typeface="黑体-简" panose="02000000000000000000" charset="-122"/>
                </a:rPr>
                <a:t>RFM </a:t>
              </a:r>
              <a:r>
                <a:rPr lang="zh-CN" altLang="en-US" sz="5000" dirty="0">
                  <a:solidFill>
                    <a:srgbClr val="0C7BE0"/>
                  </a:solidFill>
                  <a:latin typeface="Helvetica Neue" panose="02000503000000020004" charset="0"/>
                  <a:ea typeface="黑体-简" panose="02000000000000000000" charset="-122"/>
                </a:rPr>
                <a:t>指标意义</a:t>
              </a:r>
              <a:endParaRPr lang="zh-CN" altLang="en-US" sz="5000" dirty="0">
                <a:solidFill>
                  <a:srgbClr val="0C7BE0"/>
                </a:solidFill>
                <a:latin typeface="Helvetica Neue" panose="02000503000000020004" charset="0"/>
                <a:ea typeface="黑体-简" panose="02000000000000000000" charset="-122"/>
              </a:endParaRPr>
            </a:p>
          </p:txBody>
        </p:sp>
      </p:grpSp>
      <p:pic>
        <p:nvPicPr>
          <p:cNvPr id="4" name="图片 3"/>
          <p:cNvPicPr>
            <a:picLocks noChangeAspect="1"/>
          </p:cNvPicPr>
          <p:nvPr>
            <p:custDataLst>
              <p:tags r:id="rId3"/>
            </p:custDataLst>
          </p:nvPr>
        </p:nvPicPr>
        <p:blipFill>
          <a:blip r:embed="rId4"/>
          <a:stretch>
            <a:fillRect/>
          </a:stretch>
        </p:blipFill>
        <p:spPr>
          <a:xfrm>
            <a:off x="3083878" y="2959735"/>
            <a:ext cx="18216245" cy="8093710"/>
          </a:xfrm>
          <a:prstGeom prst="rect">
            <a:avLst/>
          </a:prstGeom>
        </p:spPr>
      </p:pic>
    </p:spTree>
  </p:cSld>
  <p:clrMapOvr>
    <a:masterClrMapping/>
  </p:clrMapOvr>
  <p:transition spd="slow" advClick="0" advTm="0">
    <p:push dir="u"/>
  </p:transition>
</p:sld>
</file>

<file path=ppt/slides/slide2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grpSp>
        <p:nvGrpSpPr>
          <p:cNvPr id="2" name="组合 1"/>
          <p:cNvGrpSpPr/>
          <p:nvPr/>
        </p:nvGrpSpPr>
        <p:grpSpPr>
          <a:xfrm>
            <a:off x="-20955" y="-8255"/>
            <a:ext cx="4279265" cy="1744980"/>
            <a:chOff x="-33" y="-13"/>
            <a:chExt cx="9404" cy="2748"/>
          </a:xfrm>
        </p:grpSpPr>
        <p:sp>
          <p:nvSpPr>
            <p:cNvPr id="7" name="矩形"/>
            <p:cNvSpPr/>
            <p:nvPr>
              <p:custDataLst>
                <p:tags r:id="rId1"/>
              </p:custDataLst>
            </p:nvPr>
          </p:nvSpPr>
          <p:spPr>
            <a:xfrm>
              <a:off x="-33" y="-13"/>
              <a:ext cx="8691" cy="381"/>
            </a:xfrm>
            <a:prstGeom prst="rect">
              <a:avLst/>
            </a:prstGeom>
            <a:solidFill>
              <a:srgbClr val="0C7BE0"/>
            </a:solidFill>
            <a:ln w="12700">
              <a:miter lim="400000"/>
            </a:ln>
          </p:spPr>
          <p:txBody>
            <a:bodyPr lIns="45720" rIns="45720" anchor="ctr"/>
            <a:lstStyle/>
            <a:p>
              <a:pPr defTabSz="914400">
                <a:defRPr sz="2400" b="1">
                  <a:solidFill>
                    <a:schemeClr val="accent1"/>
                  </a:solidFill>
                  <a:latin typeface="Calibri" panose="020F0502020204030204"/>
                  <a:ea typeface="Calibri" panose="020F0502020204030204"/>
                  <a:cs typeface="Calibri" panose="020F0502020204030204"/>
                  <a:sym typeface="Calibri" panose="020F0502020204030204"/>
                </a:defRPr>
              </a:pPr>
              <a:endParaRPr sz="2400"/>
            </a:p>
          </p:txBody>
        </p:sp>
        <p:sp>
          <p:nvSpPr>
            <p:cNvPr id="3" name="数据可视化对企业的价值"/>
            <p:cNvSpPr txBox="1"/>
            <p:nvPr>
              <p:custDataLst>
                <p:tags r:id="rId2"/>
              </p:custDataLst>
            </p:nvPr>
          </p:nvSpPr>
          <p:spPr>
            <a:xfrm>
              <a:off x="41" y="403"/>
              <a:ext cx="9330" cy="2333"/>
            </a:xfrm>
            <a:prstGeom prst="rect">
              <a:avLst/>
            </a:prstGeom>
            <a:ln w="12700">
              <a:miter lim="400000"/>
            </a:ln>
          </p:spPr>
          <p:txBody>
            <a:bodyPr lIns="0" tIns="0" rIns="0" bIns="0"/>
            <a:lstStyle>
              <a:lvl1pPr indent="0" defTabSz="914400">
                <a:defRPr sz="5000" b="1">
                  <a:solidFill>
                    <a:schemeClr val="accent1"/>
                  </a:solidFill>
                </a:defRPr>
              </a:lvl1pPr>
            </a:lstStyle>
            <a:p>
              <a:pPr algn="l"/>
              <a:r>
                <a:rPr lang="en-US" altLang="zh-CN" sz="5000" dirty="0">
                  <a:solidFill>
                    <a:srgbClr val="0C7BE0"/>
                  </a:solidFill>
                  <a:latin typeface="Helvetica Neue" panose="02000503000000020004" charset="0"/>
                  <a:ea typeface="黑体-简" panose="02000000000000000000" charset="-122"/>
                </a:rPr>
                <a:t>RFM </a:t>
              </a:r>
              <a:r>
                <a:rPr lang="zh-CN" altLang="en-US" sz="5000" dirty="0">
                  <a:solidFill>
                    <a:srgbClr val="0C7BE0"/>
                  </a:solidFill>
                  <a:latin typeface="Helvetica Neue" panose="02000503000000020004" charset="0"/>
                  <a:ea typeface="黑体-简" panose="02000000000000000000" charset="-122"/>
                </a:rPr>
                <a:t>指标意义</a:t>
              </a:r>
              <a:endParaRPr lang="zh-CN" altLang="en-US" sz="5000" dirty="0">
                <a:solidFill>
                  <a:srgbClr val="0C7BE0"/>
                </a:solidFill>
                <a:latin typeface="Helvetica Neue" panose="02000503000000020004" charset="0"/>
                <a:ea typeface="黑体-简" panose="02000000000000000000" charset="-122"/>
              </a:endParaRPr>
            </a:p>
          </p:txBody>
        </p:sp>
      </p:grpSp>
      <p:pic>
        <p:nvPicPr>
          <p:cNvPr id="4" name="图片 3"/>
          <p:cNvPicPr>
            <a:picLocks noChangeAspect="1"/>
          </p:cNvPicPr>
          <p:nvPr>
            <p:custDataLst>
              <p:tags r:id="rId3"/>
            </p:custDataLst>
          </p:nvPr>
        </p:nvPicPr>
        <p:blipFill>
          <a:blip r:embed="rId4"/>
          <a:stretch>
            <a:fillRect/>
          </a:stretch>
        </p:blipFill>
        <p:spPr>
          <a:xfrm>
            <a:off x="1371014" y="5308573"/>
            <a:ext cx="11330676" cy="6110091"/>
          </a:xfrm>
          <a:prstGeom prst="rect">
            <a:avLst/>
          </a:prstGeom>
        </p:spPr>
      </p:pic>
      <p:sp>
        <p:nvSpPr>
          <p:cNvPr id="14" name="文本框 13"/>
          <p:cNvSpPr txBox="1"/>
          <p:nvPr>
            <p:custDataLst>
              <p:tags r:id="rId5"/>
            </p:custDataLst>
          </p:nvPr>
        </p:nvSpPr>
        <p:spPr>
          <a:xfrm>
            <a:off x="2855276" y="2469709"/>
            <a:ext cx="17645037" cy="157861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nSpc>
                <a:spcPct val="150000"/>
              </a:lnSpc>
            </a:pPr>
            <a:r>
              <a:rPr kumimoji="0" lang="en-US" altLang="zh-CN" b="0" i="0" u="none" strike="noStrike" cap="none" spc="0" normalizeH="0" baseline="0" dirty="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rPr>
              <a:t>RFM</a:t>
            </a:r>
            <a:r>
              <a:rPr kumimoji="0" lang="zh-CN" altLang="en-US" b="0" i="0" u="none" strike="noStrike" cap="none" spc="0" normalizeH="0" baseline="0" dirty="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rPr>
              <a:t>分析方法在会员价值分析中经常用到，把客户按最近一次消费</a:t>
            </a:r>
            <a:r>
              <a:rPr kumimoji="0" lang="en-US" altLang="zh-CN" b="0" i="0" u="none" strike="noStrike" cap="none" spc="0" normalizeH="0" baseline="0" dirty="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rPr>
              <a:t>(Recency)</a:t>
            </a:r>
            <a:r>
              <a:rPr kumimoji="0" lang="zh-CN" altLang="en-US" b="0" i="0" u="none" strike="noStrike" cap="none" spc="0" normalizeH="0" baseline="0" dirty="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rPr>
              <a:t>、消费频率</a:t>
            </a:r>
            <a:r>
              <a:rPr kumimoji="0" lang="en-US" altLang="zh-CN" b="0" i="0" u="none" strike="noStrike" cap="none" spc="0" normalizeH="0" baseline="0" dirty="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rPr>
              <a:t>(Frequency)</a:t>
            </a:r>
            <a:r>
              <a:rPr kumimoji="0" lang="zh-CN" altLang="en-US" b="0" i="0" u="none" strike="noStrike" cap="none" spc="0" normalizeH="0" baseline="0" dirty="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rPr>
              <a:t>、消费金额 </a:t>
            </a:r>
            <a:r>
              <a:rPr kumimoji="0" lang="en-US" altLang="zh-CN" b="0" i="0" u="none" strike="noStrike" cap="none" spc="0" normalizeH="0" baseline="0" dirty="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rPr>
              <a:t>(Monetary)</a:t>
            </a:r>
            <a:r>
              <a:rPr kumimoji="0" lang="zh-CN" altLang="en-US" b="0" i="0" u="none" strike="noStrike" cap="none" spc="0" normalizeH="0" baseline="0" dirty="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rPr>
              <a:t>三个维度分成八个等级，判断客户价值。</a:t>
            </a:r>
            <a:endParaRPr kumimoji="0" lang="zh-CN" altLang="en-US" b="0" i="0" u="none" strike="noStrike" cap="none" spc="0" normalizeH="0" baseline="0" dirty="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endParaRPr>
          </a:p>
        </p:txBody>
      </p:sp>
      <p:pic>
        <p:nvPicPr>
          <p:cNvPr id="5" name="图片 4"/>
          <p:cNvPicPr>
            <a:picLocks noChangeAspect="1"/>
          </p:cNvPicPr>
          <p:nvPr>
            <p:custDataLst>
              <p:tags r:id="rId6"/>
            </p:custDataLst>
          </p:nvPr>
        </p:nvPicPr>
        <p:blipFill>
          <a:blip r:embed="rId7"/>
          <a:stretch>
            <a:fillRect/>
          </a:stretch>
        </p:blipFill>
        <p:spPr>
          <a:xfrm>
            <a:off x="12574905" y="5436870"/>
            <a:ext cx="10599420" cy="5812155"/>
          </a:xfrm>
          <a:prstGeom prst="rect">
            <a:avLst/>
          </a:prstGeom>
        </p:spPr>
      </p:pic>
    </p:spTree>
  </p:cSld>
  <p:clrMapOvr>
    <a:masterClrMapping/>
  </p:clrMapOvr>
  <p:transition spd="slow" advClick="0" advTm="0">
    <p:push dir="u"/>
  </p:transition>
</p:sld>
</file>

<file path=ppt/slides/slide2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grpSp>
        <p:nvGrpSpPr>
          <p:cNvPr id="2" name="组合 1"/>
          <p:cNvGrpSpPr/>
          <p:nvPr/>
        </p:nvGrpSpPr>
        <p:grpSpPr>
          <a:xfrm>
            <a:off x="-20955" y="-8255"/>
            <a:ext cx="4583430" cy="1744980"/>
            <a:chOff x="-33" y="-13"/>
            <a:chExt cx="9404" cy="2748"/>
          </a:xfrm>
        </p:grpSpPr>
        <p:sp>
          <p:nvSpPr>
            <p:cNvPr id="7" name="矩形"/>
            <p:cNvSpPr/>
            <p:nvPr>
              <p:custDataLst>
                <p:tags r:id="rId1"/>
              </p:custDataLst>
            </p:nvPr>
          </p:nvSpPr>
          <p:spPr>
            <a:xfrm>
              <a:off x="-33" y="-13"/>
              <a:ext cx="8691" cy="381"/>
            </a:xfrm>
            <a:prstGeom prst="rect">
              <a:avLst/>
            </a:prstGeom>
            <a:solidFill>
              <a:srgbClr val="0C7BE0"/>
            </a:solidFill>
            <a:ln w="12700">
              <a:miter lim="400000"/>
            </a:ln>
          </p:spPr>
          <p:txBody>
            <a:bodyPr lIns="45720" rIns="45720" anchor="ctr"/>
            <a:lstStyle/>
            <a:p>
              <a:pPr defTabSz="914400">
                <a:defRPr sz="2400" b="1">
                  <a:solidFill>
                    <a:schemeClr val="accent1"/>
                  </a:solidFill>
                  <a:latin typeface="Calibri" panose="020F0502020204030204"/>
                  <a:ea typeface="Calibri" panose="020F0502020204030204"/>
                  <a:cs typeface="Calibri" panose="020F0502020204030204"/>
                  <a:sym typeface="Calibri" panose="020F0502020204030204"/>
                </a:defRPr>
              </a:pPr>
              <a:endParaRPr sz="2400"/>
            </a:p>
          </p:txBody>
        </p:sp>
        <p:sp>
          <p:nvSpPr>
            <p:cNvPr id="3" name="数据可视化对企业的价值"/>
            <p:cNvSpPr txBox="1"/>
            <p:nvPr>
              <p:custDataLst>
                <p:tags r:id="rId2"/>
              </p:custDataLst>
            </p:nvPr>
          </p:nvSpPr>
          <p:spPr>
            <a:xfrm>
              <a:off x="41" y="403"/>
              <a:ext cx="9330" cy="2333"/>
            </a:xfrm>
            <a:prstGeom prst="rect">
              <a:avLst/>
            </a:prstGeom>
            <a:ln w="12700">
              <a:miter lim="400000"/>
            </a:ln>
          </p:spPr>
          <p:txBody>
            <a:bodyPr lIns="0" tIns="0" rIns="0" bIns="0"/>
            <a:lstStyle>
              <a:lvl1pPr indent="0" defTabSz="914400">
                <a:defRPr sz="5000" b="1">
                  <a:solidFill>
                    <a:schemeClr val="accent1"/>
                  </a:solidFill>
                </a:defRPr>
              </a:lvl1pPr>
            </a:lstStyle>
            <a:p>
              <a:pPr algn="l"/>
              <a:r>
                <a:rPr lang="en-US" altLang="zh-CN" sz="5000" dirty="0">
                  <a:solidFill>
                    <a:srgbClr val="0C7BE0"/>
                  </a:solidFill>
                  <a:latin typeface="Helvetica Neue" panose="02000503000000020004" charset="0"/>
                  <a:ea typeface="黑体-简" panose="02000000000000000000" charset="-122"/>
                </a:rPr>
                <a:t>RFM 计算分值</a:t>
              </a:r>
              <a:endParaRPr lang="en-US" altLang="zh-CN" sz="5000" dirty="0">
                <a:solidFill>
                  <a:srgbClr val="0C7BE0"/>
                </a:solidFill>
                <a:latin typeface="Helvetica Neue" panose="02000503000000020004" charset="0"/>
                <a:ea typeface="黑体-简" panose="02000000000000000000" charset="-122"/>
              </a:endParaRPr>
            </a:p>
          </p:txBody>
        </p:sp>
      </p:grpSp>
      <p:sp>
        <p:nvSpPr>
          <p:cNvPr id="14" name="文本框 13"/>
          <p:cNvSpPr txBox="1"/>
          <p:nvPr>
            <p:custDataLst>
              <p:tags r:id="rId3"/>
            </p:custDataLst>
          </p:nvPr>
        </p:nvSpPr>
        <p:spPr>
          <a:xfrm>
            <a:off x="2978785" y="2232025"/>
            <a:ext cx="8058785" cy="4625975"/>
          </a:xfrm>
          <a:prstGeom prst="rect">
            <a:avLst/>
          </a:prstGeom>
          <a:noFill/>
          <a:ln w="12700" cap="flat">
            <a:solidFill>
              <a:schemeClr val="accent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lvl="2" algn="l">
              <a:lnSpc>
                <a:spcPct val="150000"/>
              </a:lnSpc>
            </a:pPr>
            <a:r>
              <a:rPr kumimoji="0" lang="en-US" altLang="zh-CN" sz="2800" i="0" u="none" strike="noStrike" cap="none" spc="0" normalizeH="0" baseline="0" dirty="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rPr>
              <a:t>R</a:t>
            </a:r>
            <a:r>
              <a:rPr kumimoji="0" lang="zh-CN" altLang="en-US" sz="2800" i="0" u="none" strike="noStrike" cap="none" spc="0" normalizeH="0" baseline="0" dirty="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rPr>
              <a:t>值计算：</a:t>
            </a:r>
            <a:endParaRPr kumimoji="0" lang="zh-CN" altLang="en-US" sz="2800" i="0" u="none" strike="noStrike" cap="none" spc="0" normalizeH="0" baseline="0" dirty="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endParaRPr>
          </a:p>
          <a:p>
            <a:pPr lvl="2" algn="l">
              <a:lnSpc>
                <a:spcPct val="150000"/>
              </a:lnSpc>
            </a:pPr>
            <a:r>
              <a:rPr lang="zh-CN" altLang="en-US" sz="2800" b="0" dirty="0">
                <a:solidFill>
                  <a:schemeClr val="tx1">
                    <a:lumMod val="65000"/>
                    <a:lumOff val="35000"/>
                  </a:schemeClr>
                </a:solidFill>
                <a:latin typeface="Helvetica Neue" panose="02000503000000020004" charset="0"/>
                <a:ea typeface="黑体-简" panose="02000000000000000000" charset="-122"/>
                <a:sym typeface="Helvetica Neue" panose="02000503000000020004"/>
              </a:rPr>
              <a:t>距离今天的时间间隔</a:t>
            </a:r>
            <a:r>
              <a:rPr lang="en-US" altLang="zh-CN" sz="2800" b="0" dirty="0">
                <a:solidFill>
                  <a:schemeClr val="tx1">
                    <a:lumMod val="65000"/>
                    <a:lumOff val="35000"/>
                  </a:schemeClr>
                </a:solidFill>
                <a:latin typeface="Helvetica Neue" panose="02000503000000020004" charset="0"/>
                <a:ea typeface="黑体-简" panose="02000000000000000000" charset="-122"/>
                <a:sym typeface="Helvetica Neue" panose="02000503000000020004"/>
              </a:rPr>
              <a:t> = </a:t>
            </a:r>
            <a:r>
              <a:rPr kumimoji="0" lang="zh-CN" altLang="en-US" sz="2800" b="0" i="0" u="none" strike="noStrike" cap="none" spc="0" normalizeH="0" baseline="0" dirty="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rPr>
              <a:t>购买时间</a:t>
            </a:r>
            <a:r>
              <a:rPr kumimoji="0" lang="en-US" altLang="zh-CN" sz="2800" b="0" i="0" u="none" strike="noStrike" cap="none" spc="0" normalizeH="0" baseline="0" dirty="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rPr>
              <a:t> - </a:t>
            </a:r>
            <a:r>
              <a:rPr kumimoji="0" lang="zh-CN" altLang="en-US" sz="2800" b="0" i="0" u="none" strike="noStrike" cap="none" spc="0" normalizeH="0" baseline="0" dirty="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rPr>
              <a:t>今日日期</a:t>
            </a:r>
            <a:endParaRPr kumimoji="0" lang="zh-CN" altLang="en-US" sz="2800" b="0" i="0" u="none" strike="noStrike" cap="none" spc="0" normalizeH="0" baseline="0" dirty="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endParaRPr>
          </a:p>
          <a:p>
            <a:pPr lvl="2" algn="l">
              <a:lnSpc>
                <a:spcPct val="150000"/>
              </a:lnSpc>
            </a:pPr>
            <a:r>
              <a:rPr lang="zh-CN" altLang="en-US" sz="2800" b="0" dirty="0">
                <a:solidFill>
                  <a:schemeClr val="tx1">
                    <a:lumMod val="65000"/>
                    <a:lumOff val="35000"/>
                  </a:schemeClr>
                </a:solidFill>
                <a:latin typeface="Helvetica Neue" panose="02000503000000020004" charset="0"/>
                <a:ea typeface="黑体-简" panose="02000000000000000000" charset="-122"/>
                <a:sym typeface="Helvetica Neue" panose="02000503000000020004"/>
              </a:rPr>
              <a:t>平均时间间隔</a:t>
            </a:r>
            <a:r>
              <a:rPr lang="en-US" altLang="zh-CN" sz="2800" b="0" dirty="0">
                <a:solidFill>
                  <a:schemeClr val="tx1">
                    <a:lumMod val="65000"/>
                    <a:lumOff val="35000"/>
                  </a:schemeClr>
                </a:solidFill>
                <a:latin typeface="Helvetica Neue" panose="02000503000000020004" charset="0"/>
                <a:ea typeface="黑体-简" panose="02000000000000000000" charset="-122"/>
                <a:sym typeface="Helvetica Neue" panose="02000503000000020004"/>
              </a:rPr>
              <a:t> = Avg</a:t>
            </a:r>
            <a:r>
              <a:rPr lang="zh-CN" altLang="en-US" sz="2800" b="0" dirty="0">
                <a:solidFill>
                  <a:schemeClr val="tx1">
                    <a:lumMod val="65000"/>
                    <a:lumOff val="35000"/>
                  </a:schemeClr>
                </a:solidFill>
                <a:latin typeface="Helvetica Neue" panose="02000503000000020004" charset="0"/>
                <a:ea typeface="黑体-简" panose="02000000000000000000" charset="-122"/>
                <a:sym typeface="Helvetica Neue" panose="02000503000000020004"/>
              </a:rPr>
              <a:t>（距离今天的时间间隔）</a:t>
            </a:r>
            <a:endParaRPr kumimoji="0" lang="zh-CN" altLang="en-US" sz="2800" b="0" i="0" u="none" strike="noStrike" cap="none" spc="0" normalizeH="0" baseline="0" dirty="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endParaRPr>
          </a:p>
          <a:p>
            <a:pPr lvl="2" algn="l">
              <a:lnSpc>
                <a:spcPct val="150000"/>
              </a:lnSpc>
            </a:pPr>
            <a:r>
              <a:rPr kumimoji="0" lang="en-US" altLang="zh-CN" sz="2800" b="0" i="0" u="none" strike="noStrike" cap="none" spc="0" normalizeH="0" baseline="0" dirty="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rPr>
              <a:t>IF</a:t>
            </a:r>
            <a:r>
              <a:rPr kumimoji="0" lang="zh-CN" altLang="en-US" sz="2800" b="0" i="0" u="none" strike="noStrike" cap="none" spc="0" normalizeH="0" baseline="0" dirty="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rPr>
              <a:t>（</a:t>
            </a:r>
            <a:r>
              <a:rPr lang="zh-CN" altLang="en-US" sz="2800" b="0" dirty="0">
                <a:solidFill>
                  <a:schemeClr val="tx1">
                    <a:lumMod val="65000"/>
                    <a:lumOff val="35000"/>
                  </a:schemeClr>
                </a:solidFill>
                <a:latin typeface="Helvetica Neue" panose="02000503000000020004" charset="0"/>
                <a:ea typeface="黑体-简" panose="02000000000000000000" charset="-122"/>
                <a:sym typeface="Helvetica Neue" panose="02000503000000020004"/>
              </a:rPr>
              <a:t>距离今天的时间间隔</a:t>
            </a:r>
            <a:r>
              <a:rPr lang="en-US" altLang="zh-CN" sz="2800" b="0" dirty="0">
                <a:solidFill>
                  <a:schemeClr val="tx1">
                    <a:lumMod val="65000"/>
                    <a:lumOff val="35000"/>
                  </a:schemeClr>
                </a:solidFill>
                <a:latin typeface="Helvetica Neue" panose="02000503000000020004" charset="0"/>
                <a:ea typeface="黑体-简" panose="02000000000000000000" charset="-122"/>
                <a:sym typeface="Helvetica Neue" panose="02000503000000020004"/>
              </a:rPr>
              <a:t> &lt; </a:t>
            </a:r>
            <a:r>
              <a:rPr lang="zh-CN" altLang="en-US" sz="2800" b="0" dirty="0">
                <a:solidFill>
                  <a:schemeClr val="tx1">
                    <a:lumMod val="65000"/>
                    <a:lumOff val="35000"/>
                  </a:schemeClr>
                </a:solidFill>
                <a:latin typeface="Helvetica Neue" panose="02000503000000020004" charset="0"/>
                <a:ea typeface="黑体-简" panose="02000000000000000000" charset="-122"/>
                <a:sym typeface="Helvetica Neue" panose="02000503000000020004"/>
              </a:rPr>
              <a:t>平均时间间隔</a:t>
            </a:r>
            <a:r>
              <a:rPr kumimoji="0" lang="zh-CN" altLang="en-US" sz="2800" b="0" i="0" u="none" strike="noStrike" cap="none" spc="0" normalizeH="0" baseline="0" dirty="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rPr>
              <a:t>）</a:t>
            </a:r>
            <a:endParaRPr kumimoji="0" lang="zh-CN" altLang="en-US" sz="2800" b="0" i="0" u="none" strike="noStrike" cap="none" spc="0" normalizeH="0" baseline="0" dirty="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endParaRPr>
          </a:p>
          <a:p>
            <a:pPr lvl="2" algn="l">
              <a:lnSpc>
                <a:spcPct val="150000"/>
              </a:lnSpc>
            </a:pPr>
            <a:r>
              <a:rPr kumimoji="0" lang="en-US" altLang="zh-CN" sz="2800" b="0" i="0" u="none" strike="noStrike" cap="none" spc="0" normalizeH="0" baseline="0" dirty="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rPr>
              <a:t> 	1</a:t>
            </a:r>
            <a:endParaRPr kumimoji="0" lang="en-US" altLang="zh-CN" sz="2800" b="0" i="0" u="none" strike="noStrike" cap="none" spc="0" normalizeH="0" baseline="0" dirty="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endParaRPr>
          </a:p>
          <a:p>
            <a:pPr lvl="2" algn="l">
              <a:lnSpc>
                <a:spcPct val="150000"/>
              </a:lnSpc>
            </a:pPr>
            <a:r>
              <a:rPr kumimoji="0" lang="en-US" altLang="zh-CN" sz="2800" b="0" i="0" u="none" strike="noStrike" cap="none" spc="0" normalizeH="0" baseline="0" dirty="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rPr>
              <a:t>else</a:t>
            </a:r>
            <a:endParaRPr kumimoji="0" lang="en-US" altLang="zh-CN" sz="2800" b="0" i="0" u="none" strike="noStrike" cap="none" spc="0" normalizeH="0" baseline="0" dirty="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endParaRPr>
          </a:p>
          <a:p>
            <a:pPr lvl="2" algn="l">
              <a:lnSpc>
                <a:spcPct val="150000"/>
              </a:lnSpc>
            </a:pPr>
            <a:r>
              <a:rPr kumimoji="0" lang="en-US" altLang="zh-CN" sz="2800" b="0" i="0" u="none" strike="noStrike" cap="none" spc="0" normalizeH="0" baseline="0" dirty="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rPr>
              <a:t> 	0</a:t>
            </a:r>
            <a:endParaRPr kumimoji="0" lang="en-US" altLang="zh-CN" sz="2800" b="0" i="0" u="none" strike="noStrike" cap="none" spc="0" normalizeH="0" baseline="0" dirty="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endParaRPr>
          </a:p>
        </p:txBody>
      </p:sp>
      <p:sp>
        <p:nvSpPr>
          <p:cNvPr id="6" name="文本框 5"/>
          <p:cNvSpPr txBox="1"/>
          <p:nvPr>
            <p:custDataLst>
              <p:tags r:id="rId4"/>
            </p:custDataLst>
          </p:nvPr>
        </p:nvSpPr>
        <p:spPr>
          <a:xfrm>
            <a:off x="2978785" y="7733665"/>
            <a:ext cx="8058785" cy="4625975"/>
          </a:xfrm>
          <a:prstGeom prst="rect">
            <a:avLst/>
          </a:prstGeom>
          <a:noFill/>
          <a:ln w="12700" cap="flat">
            <a:solidFill>
              <a:schemeClr val="accent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lvl="2" algn="l">
              <a:lnSpc>
                <a:spcPct val="150000"/>
              </a:lnSpc>
            </a:pPr>
            <a:r>
              <a:rPr kumimoji="0" lang="en-US" altLang="zh-CN" sz="2800" i="0" u="none" strike="noStrike" cap="none" spc="0" normalizeH="0" baseline="0" dirty="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rPr>
              <a:t>F</a:t>
            </a:r>
            <a:r>
              <a:rPr kumimoji="0" lang="zh-CN" altLang="en-US" sz="2800" i="0" u="none" strike="noStrike" cap="none" spc="0" normalizeH="0" baseline="0" dirty="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rPr>
              <a:t>值计算：</a:t>
            </a:r>
            <a:endParaRPr kumimoji="0" lang="zh-CN" altLang="en-US" sz="2800" i="0" u="none" strike="noStrike" cap="none" spc="0" normalizeH="0" baseline="0" dirty="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endParaRPr>
          </a:p>
          <a:p>
            <a:pPr lvl="2" algn="l">
              <a:lnSpc>
                <a:spcPct val="150000"/>
              </a:lnSpc>
            </a:pPr>
            <a:r>
              <a:rPr kumimoji="0" lang="zh-CN" altLang="en-US" sz="2800" b="0" i="0" u="none" strike="noStrike" cap="none" spc="0" normalizeH="0" baseline="0" dirty="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rPr>
              <a:t>平均消费次数</a:t>
            </a:r>
            <a:r>
              <a:rPr kumimoji="0" lang="en-US" altLang="zh-CN" sz="2800" b="0" i="0" u="none" strike="noStrike" cap="none" spc="0" normalizeH="0" baseline="0" dirty="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rPr>
              <a:t> = Avg</a:t>
            </a:r>
            <a:r>
              <a:rPr kumimoji="0" lang="zh-CN" altLang="en-US" sz="2800" b="0" i="0" u="none" strike="noStrike" cap="none" spc="0" normalizeH="0" baseline="0" dirty="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rPr>
              <a:t>（</a:t>
            </a:r>
            <a:r>
              <a:rPr kumimoji="0" lang="en-US" altLang="zh-CN" sz="2800" b="0" i="0" u="none" strike="noStrike" cap="none" spc="0" normalizeH="0" baseline="0" dirty="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rPr>
              <a:t>Sum</a:t>
            </a:r>
            <a:r>
              <a:rPr kumimoji="0" lang="zh-CN" altLang="en-US" sz="2800" b="0" i="0" u="none" strike="noStrike" cap="none" spc="0" normalizeH="0" baseline="0" dirty="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rPr>
              <a:t>（消费次数））</a:t>
            </a:r>
            <a:endParaRPr kumimoji="0" lang="zh-CN" altLang="en-US" sz="2800" b="0" i="0" u="none" strike="noStrike" cap="none" spc="0" normalizeH="0" baseline="0" dirty="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endParaRPr>
          </a:p>
          <a:p>
            <a:pPr lvl="2" algn="l">
              <a:lnSpc>
                <a:spcPct val="150000"/>
              </a:lnSpc>
            </a:pPr>
            <a:r>
              <a:rPr lang="en-US" altLang="zh-CN" sz="2800" b="0" dirty="0">
                <a:solidFill>
                  <a:schemeClr val="tx1">
                    <a:lumMod val="65000"/>
                    <a:lumOff val="35000"/>
                  </a:schemeClr>
                </a:solidFill>
                <a:latin typeface="Helvetica Neue" panose="02000503000000020004" charset="0"/>
                <a:ea typeface="黑体-简" panose="02000000000000000000" charset="-122"/>
                <a:sym typeface="Helvetica Neue" panose="02000503000000020004"/>
              </a:rPr>
              <a:t>IF</a:t>
            </a:r>
            <a:r>
              <a:rPr lang="zh-CN" altLang="en-US" sz="2800" b="0" dirty="0">
                <a:solidFill>
                  <a:schemeClr val="tx1">
                    <a:lumMod val="65000"/>
                    <a:lumOff val="35000"/>
                  </a:schemeClr>
                </a:solidFill>
                <a:latin typeface="Helvetica Neue" panose="02000503000000020004" charset="0"/>
                <a:ea typeface="黑体-简" panose="02000000000000000000" charset="-122"/>
                <a:sym typeface="Helvetica Neue" panose="02000503000000020004"/>
              </a:rPr>
              <a:t>（消费次数</a:t>
            </a:r>
            <a:r>
              <a:rPr lang="en-US" altLang="zh-CN" sz="2800" b="0" dirty="0">
                <a:solidFill>
                  <a:schemeClr val="tx1">
                    <a:lumMod val="65000"/>
                    <a:lumOff val="35000"/>
                  </a:schemeClr>
                </a:solidFill>
                <a:latin typeface="Helvetica Neue" panose="02000503000000020004" charset="0"/>
                <a:ea typeface="黑体-简" panose="02000000000000000000" charset="-122"/>
                <a:sym typeface="Helvetica Neue" panose="02000503000000020004"/>
              </a:rPr>
              <a:t> &gt; </a:t>
            </a:r>
            <a:r>
              <a:rPr lang="zh-CN" altLang="en-US" sz="2800" b="0" dirty="0">
                <a:solidFill>
                  <a:schemeClr val="tx1">
                    <a:lumMod val="65000"/>
                    <a:lumOff val="35000"/>
                  </a:schemeClr>
                </a:solidFill>
                <a:latin typeface="Helvetica Neue" panose="02000503000000020004" charset="0"/>
                <a:ea typeface="黑体-简" panose="02000000000000000000" charset="-122"/>
                <a:sym typeface="Helvetica Neue" panose="02000503000000020004"/>
              </a:rPr>
              <a:t>平均消费次数）</a:t>
            </a:r>
            <a:endParaRPr kumimoji="0" lang="zh-CN" altLang="en-US" sz="2800" b="0" i="0" u="none" strike="noStrike" cap="none" spc="0" normalizeH="0" baseline="0" dirty="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endParaRPr>
          </a:p>
          <a:p>
            <a:pPr lvl="2" algn="l">
              <a:lnSpc>
                <a:spcPct val="150000"/>
              </a:lnSpc>
            </a:pPr>
            <a:r>
              <a:rPr lang="en-US" altLang="zh-CN" sz="2800" b="0" dirty="0">
                <a:solidFill>
                  <a:schemeClr val="tx1">
                    <a:lumMod val="65000"/>
                    <a:lumOff val="35000"/>
                  </a:schemeClr>
                </a:solidFill>
                <a:latin typeface="Helvetica Neue" panose="02000503000000020004" charset="0"/>
                <a:ea typeface="黑体-简" panose="02000000000000000000" charset="-122"/>
                <a:sym typeface="Helvetica Neue" panose="02000503000000020004"/>
              </a:rPr>
              <a:t> 	1</a:t>
            </a:r>
            <a:endParaRPr kumimoji="0" lang="en-US" altLang="zh-CN" sz="2800" b="0" i="0" u="none" strike="noStrike" cap="none" spc="0" normalizeH="0" baseline="0" dirty="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endParaRPr>
          </a:p>
          <a:p>
            <a:pPr lvl="2" algn="l">
              <a:lnSpc>
                <a:spcPct val="150000"/>
              </a:lnSpc>
            </a:pPr>
            <a:r>
              <a:rPr lang="en-US" altLang="zh-CN" sz="2800" b="0" dirty="0">
                <a:solidFill>
                  <a:schemeClr val="tx1">
                    <a:lumMod val="65000"/>
                    <a:lumOff val="35000"/>
                  </a:schemeClr>
                </a:solidFill>
                <a:latin typeface="Helvetica Neue" panose="02000503000000020004" charset="0"/>
                <a:ea typeface="黑体-简" panose="02000000000000000000" charset="-122"/>
                <a:sym typeface="Helvetica Neue" panose="02000503000000020004"/>
              </a:rPr>
              <a:t>else</a:t>
            </a:r>
            <a:endParaRPr kumimoji="0" lang="en-US" altLang="zh-CN" sz="2800" b="0" i="0" u="none" strike="noStrike" cap="none" spc="0" normalizeH="0" baseline="0" dirty="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endParaRPr>
          </a:p>
          <a:p>
            <a:pPr lvl="2" algn="l">
              <a:lnSpc>
                <a:spcPct val="150000"/>
              </a:lnSpc>
            </a:pPr>
            <a:r>
              <a:rPr lang="en-US" altLang="zh-CN" sz="2800" b="0" dirty="0">
                <a:solidFill>
                  <a:schemeClr val="tx1">
                    <a:lumMod val="65000"/>
                    <a:lumOff val="35000"/>
                  </a:schemeClr>
                </a:solidFill>
                <a:latin typeface="Helvetica Neue" panose="02000503000000020004" charset="0"/>
                <a:ea typeface="黑体-简" panose="02000000000000000000" charset="-122"/>
                <a:sym typeface="Helvetica Neue" panose="02000503000000020004"/>
              </a:rPr>
              <a:t> 	0</a:t>
            </a:r>
            <a:endParaRPr kumimoji="0" lang="en-US" altLang="zh-CN" sz="2800" b="0" i="0" u="none" strike="noStrike" cap="none" spc="0" normalizeH="0" baseline="0" dirty="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endParaRPr>
          </a:p>
          <a:p>
            <a:pPr algn="l">
              <a:lnSpc>
                <a:spcPct val="150000"/>
              </a:lnSpc>
            </a:pPr>
            <a:endParaRPr kumimoji="0" lang="zh-CN" altLang="en-US" sz="2800" b="0" i="0" u="none" strike="noStrike" cap="none" spc="0" normalizeH="0" baseline="0" dirty="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endParaRPr>
          </a:p>
        </p:txBody>
      </p:sp>
      <p:sp>
        <p:nvSpPr>
          <p:cNvPr id="8" name="文本框 7"/>
          <p:cNvSpPr txBox="1"/>
          <p:nvPr>
            <p:custDataLst>
              <p:tags r:id="rId5"/>
            </p:custDataLst>
          </p:nvPr>
        </p:nvSpPr>
        <p:spPr>
          <a:xfrm>
            <a:off x="12753340" y="2231708"/>
            <a:ext cx="8058785" cy="5918200"/>
          </a:xfrm>
          <a:prstGeom prst="rect">
            <a:avLst/>
          </a:prstGeom>
          <a:noFill/>
          <a:ln w="12700" cap="flat">
            <a:solidFill>
              <a:schemeClr val="accent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lvl="2" algn="l">
              <a:lnSpc>
                <a:spcPct val="150000"/>
              </a:lnSpc>
            </a:pPr>
            <a:r>
              <a:rPr kumimoji="0" lang="en-US" altLang="zh-CN" sz="2800" i="0" u="none" strike="noStrike" cap="none" spc="0" normalizeH="0" baseline="0" dirty="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rPr>
              <a:t>M</a:t>
            </a:r>
            <a:r>
              <a:rPr kumimoji="0" lang="zh-CN" altLang="en-US" sz="2800" i="0" u="none" strike="noStrike" cap="none" spc="0" normalizeH="0" baseline="0" dirty="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rPr>
              <a:t>值计算：</a:t>
            </a:r>
            <a:endParaRPr kumimoji="0" lang="zh-CN" altLang="en-US" sz="2800" i="0" u="none" strike="noStrike" cap="none" spc="0" normalizeH="0" baseline="0" dirty="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endParaRPr>
          </a:p>
          <a:p>
            <a:pPr lvl="2" algn="l">
              <a:lnSpc>
                <a:spcPct val="150000"/>
              </a:lnSpc>
            </a:pPr>
            <a:r>
              <a:rPr lang="zh-CN" altLang="en-US" sz="2800" b="0" dirty="0">
                <a:solidFill>
                  <a:schemeClr val="tx1">
                    <a:lumMod val="65000"/>
                    <a:lumOff val="35000"/>
                  </a:schemeClr>
                </a:solidFill>
                <a:latin typeface="Helvetica Neue" panose="02000503000000020004" charset="0"/>
                <a:ea typeface="黑体-简" panose="02000000000000000000" charset="-122"/>
                <a:sym typeface="Helvetica Neue" panose="02000503000000020004"/>
              </a:rPr>
              <a:t>所有用户平均消费金额</a:t>
            </a:r>
            <a:r>
              <a:rPr lang="en-US" altLang="zh-CN" sz="2800" b="0" dirty="0">
                <a:solidFill>
                  <a:schemeClr val="tx1">
                    <a:lumMod val="65000"/>
                    <a:lumOff val="35000"/>
                  </a:schemeClr>
                </a:solidFill>
                <a:latin typeface="Helvetica Neue" panose="02000503000000020004" charset="0"/>
                <a:ea typeface="黑体-简" panose="02000000000000000000" charset="-122"/>
                <a:sym typeface="Helvetica Neue" panose="02000503000000020004"/>
              </a:rPr>
              <a:t> = Sum</a:t>
            </a:r>
            <a:r>
              <a:rPr lang="zh-CN" altLang="en-US" sz="2800" b="0" dirty="0">
                <a:solidFill>
                  <a:schemeClr val="tx1">
                    <a:lumMod val="65000"/>
                    <a:lumOff val="35000"/>
                  </a:schemeClr>
                </a:solidFill>
                <a:latin typeface="Helvetica Neue" panose="02000503000000020004" charset="0"/>
                <a:ea typeface="黑体-简" panose="02000000000000000000" charset="-122"/>
                <a:sym typeface="Helvetica Neue" panose="02000503000000020004"/>
              </a:rPr>
              <a:t>（消费金额）</a:t>
            </a:r>
            <a:r>
              <a:rPr lang="en-US" altLang="zh-CN" sz="2800" b="0" dirty="0">
                <a:solidFill>
                  <a:schemeClr val="tx1">
                    <a:lumMod val="65000"/>
                    <a:lumOff val="35000"/>
                  </a:schemeClr>
                </a:solidFill>
                <a:latin typeface="Helvetica Neue" panose="02000503000000020004" charset="0"/>
                <a:ea typeface="黑体-简" panose="02000000000000000000" charset="-122"/>
                <a:sym typeface="Helvetica Neue" panose="02000503000000020004"/>
              </a:rPr>
              <a:t> / Sum</a:t>
            </a:r>
            <a:r>
              <a:rPr lang="zh-CN" altLang="en-US" sz="2800" b="0" dirty="0">
                <a:solidFill>
                  <a:schemeClr val="tx1">
                    <a:lumMod val="65000"/>
                    <a:lumOff val="35000"/>
                  </a:schemeClr>
                </a:solidFill>
                <a:latin typeface="Helvetica Neue" panose="02000503000000020004" charset="0"/>
                <a:ea typeface="黑体-简" panose="02000000000000000000" charset="-122"/>
                <a:sym typeface="Helvetica Neue" panose="02000503000000020004"/>
              </a:rPr>
              <a:t>（消费次数）</a:t>
            </a:r>
            <a:endParaRPr lang="zh-CN" altLang="en-US" sz="2800" b="0" dirty="0">
              <a:solidFill>
                <a:schemeClr val="tx1">
                  <a:lumMod val="65000"/>
                  <a:lumOff val="35000"/>
                </a:schemeClr>
              </a:solidFill>
              <a:latin typeface="Helvetica Neue" panose="02000503000000020004" charset="0"/>
              <a:ea typeface="黑体-简" panose="02000000000000000000" charset="-122"/>
              <a:sym typeface="Helvetica Neue" panose="02000503000000020004"/>
            </a:endParaRPr>
          </a:p>
          <a:p>
            <a:pPr lvl="2" algn="l">
              <a:lnSpc>
                <a:spcPct val="150000"/>
              </a:lnSpc>
            </a:pPr>
            <a:r>
              <a:rPr kumimoji="0" lang="zh-CN" altLang="en-US" sz="2800" b="0" i="0" u="none" strike="noStrike" cap="none" spc="0" normalizeH="0" baseline="0" dirty="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rPr>
              <a:t>每个用户平均单次消费金额</a:t>
            </a:r>
            <a:r>
              <a:rPr kumimoji="0" lang="en-US" altLang="zh-CN" sz="2800" b="0" i="0" u="none" strike="noStrike" cap="none" spc="0" normalizeH="0" baseline="0" dirty="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rPr>
              <a:t> = </a:t>
            </a:r>
            <a:r>
              <a:rPr kumimoji="0" lang="en-US" altLang="zh-CN" sz="2800" b="0" i="0" u="none" strike="noStrike" cap="none" spc="0" normalizeH="0" baseline="0" dirty="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rPr>
              <a:t>Avg</a:t>
            </a:r>
            <a:r>
              <a:rPr kumimoji="0" lang="zh-CN" altLang="en-US" sz="2800" b="0" i="0" u="none" strike="noStrike" cap="none" spc="0" normalizeH="0" baseline="0" dirty="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rPr>
              <a:t>（消费金额）</a:t>
            </a:r>
            <a:endParaRPr kumimoji="0" lang="zh-CN" altLang="en-US" sz="2800" b="0" i="0" u="none" strike="noStrike" cap="none" spc="0" normalizeH="0" baseline="0" dirty="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endParaRPr>
          </a:p>
          <a:p>
            <a:pPr lvl="2" algn="l">
              <a:lnSpc>
                <a:spcPct val="150000"/>
              </a:lnSpc>
            </a:pPr>
            <a:r>
              <a:rPr lang="en-US" altLang="zh-CN" sz="2800" b="0" dirty="0">
                <a:solidFill>
                  <a:schemeClr val="tx1">
                    <a:lumMod val="65000"/>
                    <a:lumOff val="35000"/>
                  </a:schemeClr>
                </a:solidFill>
                <a:latin typeface="Helvetica Neue" panose="02000503000000020004" charset="0"/>
                <a:ea typeface="黑体-简" panose="02000000000000000000" charset="-122"/>
                <a:sym typeface="Helvetica Neue" panose="02000503000000020004"/>
              </a:rPr>
              <a:t>IF</a:t>
            </a:r>
            <a:r>
              <a:rPr lang="zh-CN" altLang="en-US" sz="2800" b="0" dirty="0">
                <a:solidFill>
                  <a:schemeClr val="tx1">
                    <a:lumMod val="65000"/>
                    <a:lumOff val="35000"/>
                  </a:schemeClr>
                </a:solidFill>
                <a:latin typeface="Helvetica Neue" panose="02000503000000020004" charset="0"/>
                <a:ea typeface="黑体-简" panose="02000000000000000000" charset="-122"/>
                <a:sym typeface="Helvetica Neue" panose="02000503000000020004"/>
              </a:rPr>
              <a:t>（每个用户平均单次消费金额</a:t>
            </a:r>
            <a:r>
              <a:rPr lang="en-US" altLang="zh-CN" sz="2800" b="0" dirty="0">
                <a:solidFill>
                  <a:schemeClr val="tx1">
                    <a:lumMod val="65000"/>
                    <a:lumOff val="35000"/>
                  </a:schemeClr>
                </a:solidFill>
                <a:latin typeface="Helvetica Neue" panose="02000503000000020004" charset="0"/>
                <a:ea typeface="黑体-简" panose="02000000000000000000" charset="-122"/>
                <a:sym typeface="Helvetica Neue" panose="02000503000000020004"/>
              </a:rPr>
              <a:t> &gt; </a:t>
            </a:r>
            <a:r>
              <a:rPr lang="zh-CN" altLang="en-US" sz="2800" b="0" dirty="0">
                <a:solidFill>
                  <a:schemeClr val="tx1">
                    <a:lumMod val="65000"/>
                    <a:lumOff val="35000"/>
                  </a:schemeClr>
                </a:solidFill>
                <a:latin typeface="Helvetica Neue" panose="02000503000000020004" charset="0"/>
                <a:ea typeface="黑体-简" panose="02000000000000000000" charset="-122"/>
                <a:sym typeface="Helvetica Neue" panose="02000503000000020004"/>
              </a:rPr>
              <a:t>所有用户平均消费金额）</a:t>
            </a:r>
            <a:endParaRPr kumimoji="0" lang="zh-CN" altLang="en-US" sz="2800" b="0" i="0" u="none" strike="noStrike" cap="none" spc="0" normalizeH="0" baseline="0" dirty="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endParaRPr>
          </a:p>
          <a:p>
            <a:pPr lvl="2" algn="l">
              <a:lnSpc>
                <a:spcPct val="150000"/>
              </a:lnSpc>
            </a:pPr>
            <a:r>
              <a:rPr lang="en-US" altLang="zh-CN" sz="2800" b="0" dirty="0">
                <a:solidFill>
                  <a:schemeClr val="tx1">
                    <a:lumMod val="65000"/>
                    <a:lumOff val="35000"/>
                  </a:schemeClr>
                </a:solidFill>
                <a:latin typeface="Helvetica Neue" panose="02000503000000020004" charset="0"/>
                <a:ea typeface="黑体-简" panose="02000000000000000000" charset="-122"/>
                <a:sym typeface="Helvetica Neue" panose="02000503000000020004"/>
              </a:rPr>
              <a:t> 	1</a:t>
            </a:r>
            <a:endParaRPr kumimoji="0" lang="en-US" altLang="zh-CN" sz="2800" b="0" i="0" u="none" strike="noStrike" cap="none" spc="0" normalizeH="0" baseline="0" dirty="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endParaRPr>
          </a:p>
          <a:p>
            <a:pPr lvl="2" algn="l">
              <a:lnSpc>
                <a:spcPct val="150000"/>
              </a:lnSpc>
            </a:pPr>
            <a:r>
              <a:rPr lang="en-US" altLang="zh-CN" sz="2800" b="0" dirty="0">
                <a:solidFill>
                  <a:schemeClr val="tx1">
                    <a:lumMod val="65000"/>
                    <a:lumOff val="35000"/>
                  </a:schemeClr>
                </a:solidFill>
                <a:latin typeface="Helvetica Neue" panose="02000503000000020004" charset="0"/>
                <a:ea typeface="黑体-简" panose="02000000000000000000" charset="-122"/>
                <a:sym typeface="Helvetica Neue" panose="02000503000000020004"/>
              </a:rPr>
              <a:t>else</a:t>
            </a:r>
            <a:endParaRPr kumimoji="0" lang="en-US" altLang="zh-CN" sz="2800" b="0" i="0" u="none" strike="noStrike" cap="none" spc="0" normalizeH="0" baseline="0" dirty="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endParaRPr>
          </a:p>
          <a:p>
            <a:pPr lvl="2" algn="l">
              <a:lnSpc>
                <a:spcPct val="150000"/>
              </a:lnSpc>
            </a:pPr>
            <a:r>
              <a:rPr lang="en-US" altLang="zh-CN" sz="2800" b="0" dirty="0">
                <a:solidFill>
                  <a:schemeClr val="tx1">
                    <a:lumMod val="65000"/>
                    <a:lumOff val="35000"/>
                  </a:schemeClr>
                </a:solidFill>
                <a:latin typeface="Helvetica Neue" panose="02000503000000020004" charset="0"/>
                <a:ea typeface="黑体-简" panose="02000000000000000000" charset="-122"/>
                <a:sym typeface="Helvetica Neue" panose="02000503000000020004"/>
              </a:rPr>
              <a:t> 	0</a:t>
            </a:r>
            <a:endParaRPr kumimoji="0" lang="en-US" altLang="zh-CN" sz="2800" b="0" i="0" u="none" strike="noStrike" cap="none" spc="0" normalizeH="0" baseline="0" dirty="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endParaRPr>
          </a:p>
        </p:txBody>
      </p:sp>
    </p:spTree>
  </p:cSld>
  <p:clrMapOvr>
    <a:masterClrMapping/>
  </p:clrMapOvr>
  <p:transition spd="slow" advClick="0" advTm="0">
    <p:push dir="u"/>
  </p:transition>
</p:sld>
</file>

<file path=ppt/slides/slide2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grpSp>
        <p:nvGrpSpPr>
          <p:cNvPr id="2" name="组合 1"/>
          <p:cNvGrpSpPr/>
          <p:nvPr/>
        </p:nvGrpSpPr>
        <p:grpSpPr>
          <a:xfrm>
            <a:off x="-20955" y="-8255"/>
            <a:ext cx="4583430" cy="1744980"/>
            <a:chOff x="-33" y="-13"/>
            <a:chExt cx="9404" cy="2748"/>
          </a:xfrm>
        </p:grpSpPr>
        <p:sp>
          <p:nvSpPr>
            <p:cNvPr id="7" name="矩形"/>
            <p:cNvSpPr/>
            <p:nvPr>
              <p:custDataLst>
                <p:tags r:id="rId1"/>
              </p:custDataLst>
            </p:nvPr>
          </p:nvSpPr>
          <p:spPr>
            <a:xfrm>
              <a:off x="-33" y="-13"/>
              <a:ext cx="8691" cy="381"/>
            </a:xfrm>
            <a:prstGeom prst="rect">
              <a:avLst/>
            </a:prstGeom>
            <a:solidFill>
              <a:srgbClr val="0C7BE0"/>
            </a:solidFill>
            <a:ln w="12700">
              <a:miter lim="400000"/>
            </a:ln>
          </p:spPr>
          <p:txBody>
            <a:bodyPr lIns="45720" rIns="45720" anchor="ctr"/>
            <a:lstStyle/>
            <a:p>
              <a:pPr defTabSz="914400">
                <a:defRPr sz="2400" b="1">
                  <a:solidFill>
                    <a:schemeClr val="accent1"/>
                  </a:solidFill>
                  <a:latin typeface="Calibri" panose="020F0502020204030204"/>
                  <a:ea typeface="Calibri" panose="020F0502020204030204"/>
                  <a:cs typeface="Calibri" panose="020F0502020204030204"/>
                  <a:sym typeface="Calibri" panose="020F0502020204030204"/>
                </a:defRPr>
              </a:pPr>
              <a:endParaRPr sz="2400"/>
            </a:p>
          </p:txBody>
        </p:sp>
        <p:sp>
          <p:nvSpPr>
            <p:cNvPr id="3" name="数据可视化对企业的价值"/>
            <p:cNvSpPr txBox="1"/>
            <p:nvPr>
              <p:custDataLst>
                <p:tags r:id="rId2"/>
              </p:custDataLst>
            </p:nvPr>
          </p:nvSpPr>
          <p:spPr>
            <a:xfrm>
              <a:off x="41" y="403"/>
              <a:ext cx="9330" cy="2333"/>
            </a:xfrm>
            <a:prstGeom prst="rect">
              <a:avLst/>
            </a:prstGeom>
            <a:ln w="12700">
              <a:miter lim="400000"/>
            </a:ln>
          </p:spPr>
          <p:txBody>
            <a:bodyPr lIns="0" tIns="0" rIns="0" bIns="0"/>
            <a:lstStyle>
              <a:lvl1pPr indent="0" defTabSz="914400">
                <a:defRPr sz="5000" b="1">
                  <a:solidFill>
                    <a:schemeClr val="accent1"/>
                  </a:solidFill>
                </a:defRPr>
              </a:lvl1pPr>
            </a:lstStyle>
            <a:p>
              <a:pPr algn="l"/>
              <a:r>
                <a:rPr lang="en-US" altLang="zh-CN" sz="5000" dirty="0">
                  <a:solidFill>
                    <a:srgbClr val="0C7BE0"/>
                  </a:solidFill>
                  <a:latin typeface="Helvetica Neue" panose="02000503000000020004" charset="0"/>
                  <a:ea typeface="黑体-简" panose="02000000000000000000" charset="-122"/>
                </a:rPr>
                <a:t>RFM 计算分值</a:t>
              </a:r>
              <a:endParaRPr lang="en-US" altLang="zh-CN" sz="5000" dirty="0">
                <a:solidFill>
                  <a:srgbClr val="0C7BE0"/>
                </a:solidFill>
                <a:latin typeface="Helvetica Neue" panose="02000503000000020004" charset="0"/>
                <a:ea typeface="黑体-简" panose="02000000000000000000" charset="-122"/>
              </a:endParaRPr>
            </a:p>
          </p:txBody>
        </p:sp>
      </p:grpSp>
      <p:pic>
        <p:nvPicPr>
          <p:cNvPr id="4" name="图片 3"/>
          <p:cNvPicPr>
            <a:picLocks noChangeAspect="1"/>
          </p:cNvPicPr>
          <p:nvPr>
            <p:custDataLst>
              <p:tags r:id="rId3"/>
            </p:custDataLst>
          </p:nvPr>
        </p:nvPicPr>
        <p:blipFill>
          <a:blip r:embed="rId4"/>
          <a:stretch>
            <a:fillRect/>
          </a:stretch>
        </p:blipFill>
        <p:spPr>
          <a:xfrm>
            <a:off x="9587230" y="3338830"/>
            <a:ext cx="13267690" cy="6365240"/>
          </a:xfrm>
          <a:prstGeom prst="rect">
            <a:avLst/>
          </a:prstGeom>
        </p:spPr>
      </p:pic>
      <p:sp>
        <p:nvSpPr>
          <p:cNvPr id="14" name="文本框 13"/>
          <p:cNvSpPr txBox="1"/>
          <p:nvPr>
            <p:custDataLst>
              <p:tags r:id="rId5"/>
            </p:custDataLst>
          </p:nvPr>
        </p:nvSpPr>
        <p:spPr>
          <a:xfrm>
            <a:off x="2185035" y="5332730"/>
            <a:ext cx="6731635" cy="2686685"/>
          </a:xfrm>
          <a:prstGeom prst="rect">
            <a:avLst/>
          </a:prstGeom>
          <a:noFill/>
          <a:ln w="12700" cap="flat">
            <a:solidFill>
              <a:schemeClr val="accent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lvl="2" algn="l">
              <a:lnSpc>
                <a:spcPct val="150000"/>
              </a:lnSpc>
            </a:pPr>
            <a:r>
              <a:rPr kumimoji="0" lang="en-US" altLang="zh-CN" sz="2800" i="0" u="none" strike="noStrike" cap="none" spc="0" normalizeH="0" baseline="0" dirty="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rPr>
              <a:t>RFM</a:t>
            </a:r>
            <a:r>
              <a:rPr kumimoji="0" lang="zh-CN" altLang="en-US" sz="2800" i="0" u="none" strike="noStrike" cap="none" spc="0" normalizeH="0" baseline="0" dirty="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rPr>
              <a:t>值计算：</a:t>
            </a:r>
            <a:endParaRPr kumimoji="0" lang="zh-CN" altLang="en-US" sz="2800" i="0" u="none" strike="noStrike" cap="none" spc="0" normalizeH="0" baseline="0" dirty="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endParaRPr>
          </a:p>
          <a:p>
            <a:pPr indent="457200" algn="l">
              <a:lnSpc>
                <a:spcPct val="150000"/>
              </a:lnSpc>
            </a:pPr>
            <a:r>
              <a:rPr kumimoji="0" lang="en-US" altLang="zh-CN" sz="2800" b="0" i="0" u="none" strike="noStrike" cap="none" spc="0" normalizeH="0" baseline="0" dirty="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rPr>
              <a:t>R</a:t>
            </a:r>
            <a:r>
              <a:rPr kumimoji="0" lang="zh-CN" altLang="en-US" sz="2800" b="0" i="0" u="none" strike="noStrike" cap="none" spc="0" normalizeH="0" baseline="0" dirty="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rPr>
              <a:t>值</a:t>
            </a:r>
            <a:r>
              <a:rPr kumimoji="0" lang="en-US" altLang="zh-CN" sz="2800" b="0" i="0" u="none" strike="noStrike" cap="none" spc="0" normalizeH="0" baseline="0" dirty="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rPr>
              <a:t> </a:t>
            </a:r>
            <a:r>
              <a:rPr kumimoji="0" lang="zh-CN" altLang="en-US" sz="2800" b="0" i="0" u="none" strike="noStrike" cap="none" spc="0" normalizeH="0" baseline="0" dirty="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rPr>
              <a:t>拼接</a:t>
            </a:r>
            <a:r>
              <a:rPr kumimoji="0" lang="en-US" altLang="zh-CN" sz="2800" b="0" i="0" u="none" strike="noStrike" cap="none" spc="0" normalizeH="0" baseline="0" dirty="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rPr>
              <a:t> F</a:t>
            </a:r>
            <a:r>
              <a:rPr kumimoji="0" lang="zh-CN" altLang="en-US" sz="2800" b="0" i="0" u="none" strike="noStrike" cap="none" spc="0" normalizeH="0" baseline="0" dirty="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rPr>
              <a:t>值</a:t>
            </a:r>
            <a:r>
              <a:rPr kumimoji="0" lang="en-US" altLang="zh-CN" sz="2800" b="0" i="0" u="none" strike="noStrike" cap="none" spc="0" normalizeH="0" baseline="0" dirty="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rPr>
              <a:t> </a:t>
            </a:r>
            <a:r>
              <a:rPr kumimoji="0" lang="zh-CN" altLang="en-US" sz="2800" b="0" i="0" u="none" strike="noStrike" cap="none" spc="0" normalizeH="0" baseline="0" dirty="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rPr>
              <a:t>拼接</a:t>
            </a:r>
            <a:r>
              <a:rPr kumimoji="0" lang="en-US" altLang="zh-CN" sz="2800" b="0" i="0" u="none" strike="noStrike" cap="none" spc="0" normalizeH="0" baseline="0" dirty="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rPr>
              <a:t> M</a:t>
            </a:r>
            <a:r>
              <a:rPr kumimoji="0" lang="zh-CN" altLang="en-US" sz="2800" b="0" i="0" u="none" strike="noStrike" cap="none" spc="0" normalizeH="0" baseline="0" dirty="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rPr>
              <a:t>值</a:t>
            </a:r>
            <a:endParaRPr kumimoji="0" lang="zh-CN" altLang="en-US" sz="2800" b="0" i="0" u="none" strike="noStrike" cap="none" spc="0" normalizeH="0" baseline="0" dirty="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endParaRPr>
          </a:p>
          <a:p>
            <a:pPr indent="457200" algn="l">
              <a:lnSpc>
                <a:spcPct val="150000"/>
              </a:lnSpc>
            </a:pPr>
            <a:r>
              <a:rPr kumimoji="0" lang="zh-CN" altLang="en-US" sz="2800" b="0" i="0" u="none" strike="noStrike" cap="none" spc="0" normalizeH="0" baseline="0" dirty="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rPr>
              <a:t>得到三位</a:t>
            </a:r>
            <a:r>
              <a:rPr kumimoji="0" lang="en-US" altLang="zh-CN" sz="2800" b="0" i="0" u="none" strike="noStrike" cap="none" spc="0" normalizeH="0" baseline="0" dirty="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rPr>
              <a:t> 0</a:t>
            </a:r>
            <a:r>
              <a:rPr kumimoji="0" lang="zh-CN" altLang="en-US" sz="2800" b="0" i="0" u="none" strike="noStrike" cap="none" spc="0" normalizeH="0" baseline="0" dirty="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rPr>
              <a:t>、</a:t>
            </a:r>
            <a:r>
              <a:rPr kumimoji="0" lang="en-US" altLang="zh-CN" sz="2800" b="0" i="0" u="none" strike="noStrike" cap="none" spc="0" normalizeH="0" baseline="0" dirty="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rPr>
              <a:t>1</a:t>
            </a:r>
            <a:r>
              <a:rPr kumimoji="0" lang="zh-CN" altLang="en-US" sz="2800" b="0" i="0" u="none" strike="noStrike" cap="none" spc="0" normalizeH="0" baseline="0" dirty="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rPr>
              <a:t>组成的数据，根据分值进行客户类型的分类。</a:t>
            </a:r>
            <a:endParaRPr kumimoji="0" lang="zh-CN" altLang="en-US" sz="2800" b="0" i="0" u="none" strike="noStrike" cap="none" spc="0" normalizeH="0" baseline="0" dirty="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endParaRPr>
          </a:p>
        </p:txBody>
      </p:sp>
    </p:spTree>
  </p:cSld>
  <p:clrMapOvr>
    <a:masterClrMapping/>
  </p:clrMapOvr>
  <p:transition spd="slow" advClick="0" advTm="0">
    <p:push dir="u"/>
  </p:transition>
</p:sld>
</file>

<file path=ppt/slides/slide2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6" name="图片 5"/>
          <p:cNvPicPr>
            <a:picLocks noChangeAspect="1"/>
          </p:cNvPicPr>
          <p:nvPr>
            <p:custDataLst>
              <p:tags r:id="rId1"/>
            </p:custDataLst>
          </p:nvPr>
        </p:nvPicPr>
        <p:blipFill>
          <a:blip r:embed="rId2"/>
          <a:stretch>
            <a:fillRect/>
          </a:stretch>
        </p:blipFill>
        <p:spPr>
          <a:xfrm>
            <a:off x="1027113" y="2144395"/>
            <a:ext cx="22329775" cy="10233025"/>
          </a:xfrm>
          <a:prstGeom prst="rect">
            <a:avLst/>
          </a:prstGeom>
        </p:spPr>
      </p:pic>
      <p:grpSp>
        <p:nvGrpSpPr>
          <p:cNvPr id="2" name="组合 1"/>
          <p:cNvGrpSpPr/>
          <p:nvPr/>
        </p:nvGrpSpPr>
        <p:grpSpPr>
          <a:xfrm>
            <a:off x="-20955" y="13970"/>
            <a:ext cx="4537075" cy="1744980"/>
            <a:chOff x="-33" y="-13"/>
            <a:chExt cx="9404" cy="2748"/>
          </a:xfrm>
        </p:grpSpPr>
        <p:sp>
          <p:nvSpPr>
            <p:cNvPr id="7" name="矩形"/>
            <p:cNvSpPr/>
            <p:nvPr>
              <p:custDataLst>
                <p:tags r:id="rId3"/>
              </p:custDataLst>
            </p:nvPr>
          </p:nvSpPr>
          <p:spPr>
            <a:xfrm>
              <a:off x="-33" y="-13"/>
              <a:ext cx="8691" cy="381"/>
            </a:xfrm>
            <a:prstGeom prst="rect">
              <a:avLst/>
            </a:prstGeom>
            <a:solidFill>
              <a:srgbClr val="0C7BE0"/>
            </a:solidFill>
            <a:ln w="12700">
              <a:miter lim="400000"/>
            </a:ln>
          </p:spPr>
          <p:txBody>
            <a:bodyPr lIns="45720" rIns="45720" anchor="ctr"/>
            <a:lstStyle/>
            <a:p>
              <a:pPr defTabSz="914400">
                <a:defRPr sz="2400" b="1">
                  <a:solidFill>
                    <a:schemeClr val="accent1"/>
                  </a:solidFill>
                  <a:latin typeface="Calibri" panose="020F0502020204030204"/>
                  <a:ea typeface="Calibri" panose="020F0502020204030204"/>
                  <a:cs typeface="Calibri" panose="020F0502020204030204"/>
                  <a:sym typeface="Calibri" panose="020F0502020204030204"/>
                </a:defRPr>
              </a:pPr>
              <a:endParaRPr sz="2400"/>
            </a:p>
          </p:txBody>
        </p:sp>
        <p:sp>
          <p:nvSpPr>
            <p:cNvPr id="3" name="数据可视化对企业的价值"/>
            <p:cNvSpPr txBox="1"/>
            <p:nvPr>
              <p:custDataLst>
                <p:tags r:id="rId4"/>
              </p:custDataLst>
            </p:nvPr>
          </p:nvSpPr>
          <p:spPr>
            <a:xfrm>
              <a:off x="41" y="403"/>
              <a:ext cx="9330" cy="2333"/>
            </a:xfrm>
            <a:prstGeom prst="rect">
              <a:avLst/>
            </a:prstGeom>
            <a:ln w="12700">
              <a:miter lim="400000"/>
            </a:ln>
          </p:spPr>
          <p:txBody>
            <a:bodyPr lIns="0" tIns="0" rIns="0" bIns="0"/>
            <a:lstStyle>
              <a:lvl1pPr indent="0" defTabSz="914400">
                <a:defRPr sz="5000" b="1">
                  <a:solidFill>
                    <a:schemeClr val="accent1"/>
                  </a:solidFill>
                </a:defRPr>
              </a:lvl1pPr>
            </a:lstStyle>
            <a:p>
              <a:pPr algn="l"/>
              <a:r>
                <a:rPr lang="en-US" altLang="zh-CN" sz="5000" dirty="0">
                  <a:solidFill>
                    <a:srgbClr val="0C7BE0"/>
                  </a:solidFill>
                  <a:latin typeface="Helvetica Neue" panose="02000503000000020004" charset="0"/>
                  <a:ea typeface="黑体-简" panose="02000000000000000000" charset="-122"/>
                </a:rPr>
                <a:t>RFM </a:t>
              </a:r>
              <a:r>
                <a:rPr lang="zh-CN" altLang="en-US" sz="5000" dirty="0">
                  <a:solidFill>
                    <a:srgbClr val="0C7BE0"/>
                  </a:solidFill>
                  <a:latin typeface="Helvetica Neue" panose="02000503000000020004" charset="0"/>
                  <a:ea typeface="黑体-简" panose="02000000000000000000" charset="-122"/>
                </a:rPr>
                <a:t>分析方法</a:t>
              </a:r>
              <a:endParaRPr lang="zh-CN" altLang="en-US" sz="5000" dirty="0">
                <a:solidFill>
                  <a:srgbClr val="0C7BE0"/>
                </a:solidFill>
                <a:latin typeface="Helvetica Neue" panose="02000503000000020004" charset="0"/>
                <a:ea typeface="黑体-简" panose="02000000000000000000" charset="-122"/>
              </a:endParaRPr>
            </a:p>
          </p:txBody>
        </p:sp>
      </p:grpSp>
    </p:spTree>
  </p:cSld>
  <p:clrMapOvr>
    <a:masterClrMapping/>
  </p:clrMapOvr>
  <p:transition spd="slow" advClick="0" advTm="0">
    <p:push dir="u"/>
  </p:transition>
</p:sld>
</file>

<file path=ppt/slides/slide2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40" name="椭圆 39"/>
          <p:cNvSpPr/>
          <p:nvPr>
            <p:custDataLst>
              <p:tags r:id="rId1"/>
            </p:custDataLst>
          </p:nvPr>
        </p:nvSpPr>
        <p:spPr>
          <a:xfrm>
            <a:off x="4479290" y="4226560"/>
            <a:ext cx="4274185" cy="4237355"/>
          </a:xfrm>
          <a:prstGeom prst="ellipse">
            <a:avLst/>
          </a:prstGeom>
          <a:solidFill>
            <a:srgbClr val="3366FE"/>
          </a:solidFill>
          <a:ln w="12700" cap="flat" cmpd="sng" algn="ctr">
            <a:noFill/>
            <a:prstDash val="solid"/>
            <a:miter lim="800000"/>
          </a:ln>
          <a:effectLst/>
        </p:spPr>
        <p:txBody>
          <a:bodyPr rtlCol="0" anchor="ctr"/>
          <a:lstStyle/>
          <a:p>
            <a:pPr algn="ctr"/>
            <a:endParaRPr lang="zh-CN" altLang="en-US" sz="3200">
              <a:solidFill>
                <a:srgbClr val="FFFFFF"/>
              </a:solidFill>
              <a:latin typeface="Arial" panose="020B0604020202020204" pitchFamily="34" charset="0"/>
              <a:ea typeface="微软雅黑" panose="020B0503020204020204" charset="-122"/>
              <a:cs typeface="思源黑体 CN Regular" panose="020B0500000000000000" charset="-122"/>
            </a:endParaRPr>
          </a:p>
        </p:txBody>
      </p:sp>
      <p:grpSp>
        <p:nvGrpSpPr>
          <p:cNvPr id="2" name="组合 1"/>
          <p:cNvGrpSpPr/>
          <p:nvPr/>
        </p:nvGrpSpPr>
        <p:grpSpPr>
          <a:xfrm>
            <a:off x="-20955" y="13970"/>
            <a:ext cx="9016365" cy="1744980"/>
            <a:chOff x="-33" y="-13"/>
            <a:chExt cx="9404" cy="2748"/>
          </a:xfrm>
        </p:grpSpPr>
        <p:sp>
          <p:nvSpPr>
            <p:cNvPr id="7" name="矩形"/>
            <p:cNvSpPr/>
            <p:nvPr>
              <p:custDataLst>
                <p:tags r:id="rId2"/>
              </p:custDataLst>
            </p:nvPr>
          </p:nvSpPr>
          <p:spPr>
            <a:xfrm>
              <a:off x="-33" y="-13"/>
              <a:ext cx="8691" cy="381"/>
            </a:xfrm>
            <a:prstGeom prst="rect">
              <a:avLst/>
            </a:prstGeom>
            <a:solidFill>
              <a:srgbClr val="0C7BE0"/>
            </a:solidFill>
            <a:ln w="12700">
              <a:miter lim="400000"/>
            </a:ln>
          </p:spPr>
          <p:txBody>
            <a:bodyPr lIns="45720" rIns="45720" anchor="ctr"/>
            <a:lstStyle/>
            <a:p>
              <a:pPr defTabSz="914400">
                <a:defRPr sz="2400" b="1">
                  <a:solidFill>
                    <a:schemeClr val="accent1"/>
                  </a:solidFill>
                  <a:latin typeface="Calibri" panose="020F0502020204030204"/>
                  <a:ea typeface="Calibri" panose="020F0502020204030204"/>
                  <a:cs typeface="Calibri" panose="020F0502020204030204"/>
                  <a:sym typeface="Calibri" panose="020F0502020204030204"/>
                </a:defRPr>
              </a:pPr>
              <a:endParaRPr sz="2400"/>
            </a:p>
          </p:txBody>
        </p:sp>
        <p:sp>
          <p:nvSpPr>
            <p:cNvPr id="3" name="数据可视化对企业的价值"/>
            <p:cNvSpPr txBox="1"/>
            <p:nvPr>
              <p:custDataLst>
                <p:tags r:id="rId3"/>
              </p:custDataLst>
            </p:nvPr>
          </p:nvSpPr>
          <p:spPr>
            <a:xfrm>
              <a:off x="41" y="403"/>
              <a:ext cx="9330" cy="2333"/>
            </a:xfrm>
            <a:prstGeom prst="rect">
              <a:avLst/>
            </a:prstGeom>
            <a:ln w="12700">
              <a:miter lim="400000"/>
            </a:ln>
          </p:spPr>
          <p:txBody>
            <a:bodyPr lIns="0" tIns="0" rIns="0" bIns="0"/>
            <a:lstStyle>
              <a:lvl1pPr indent="0" defTabSz="914400">
                <a:defRPr sz="5000" b="1">
                  <a:solidFill>
                    <a:schemeClr val="accent1"/>
                  </a:solidFill>
                </a:defRPr>
              </a:lvl1pPr>
            </a:lstStyle>
            <a:p>
              <a:pPr algn="l"/>
              <a:r>
                <a:rPr lang="en-US" altLang="zh-CN" sz="5000" dirty="0">
                  <a:solidFill>
                    <a:srgbClr val="0C7BE0"/>
                  </a:solidFill>
                  <a:latin typeface="Helvetica Neue" panose="02000503000000020004" charset="0"/>
                  <a:ea typeface="黑体-简" panose="02000000000000000000" charset="-122"/>
                </a:rPr>
                <a:t>ABC </a:t>
              </a:r>
              <a:r>
                <a:rPr lang="zh-CN" altLang="en-US" sz="5000" dirty="0">
                  <a:solidFill>
                    <a:srgbClr val="0C7BE0"/>
                  </a:solidFill>
                  <a:latin typeface="Helvetica Neue" panose="02000503000000020004" charset="0"/>
                  <a:ea typeface="黑体-简" panose="02000000000000000000" charset="-122"/>
                </a:rPr>
                <a:t>分析法（帕累托分析法）</a:t>
              </a:r>
              <a:endParaRPr lang="zh-CN" altLang="en-US" sz="5000" dirty="0">
                <a:solidFill>
                  <a:srgbClr val="0C7BE0"/>
                </a:solidFill>
                <a:latin typeface="Helvetica Neue" panose="02000503000000020004" charset="0"/>
                <a:ea typeface="黑体-简" panose="02000000000000000000" charset="-122"/>
              </a:endParaRPr>
            </a:p>
          </p:txBody>
        </p:sp>
      </p:grpSp>
      <p:sp>
        <p:nvSpPr>
          <p:cNvPr id="41" name="弧形 40"/>
          <p:cNvSpPr/>
          <p:nvPr>
            <p:custDataLst>
              <p:tags r:id="rId4"/>
            </p:custDataLst>
          </p:nvPr>
        </p:nvSpPr>
        <p:spPr>
          <a:xfrm>
            <a:off x="3736873" y="3124116"/>
            <a:ext cx="6094677" cy="6442339"/>
          </a:xfrm>
          <a:prstGeom prst="arc">
            <a:avLst>
              <a:gd name="adj1" fmla="val 16200000"/>
              <a:gd name="adj2" fmla="val 5414109"/>
            </a:avLst>
          </a:prstGeom>
          <a:noFill/>
          <a:ln w="12700" cap="flat" cmpd="sng" algn="ctr">
            <a:gradFill>
              <a:gsLst>
                <a:gs pos="0">
                  <a:srgbClr val="3366FE">
                    <a:alpha val="2000"/>
                  </a:srgbClr>
                </a:gs>
                <a:gs pos="100000">
                  <a:srgbClr val="3366FE"/>
                </a:gs>
              </a:gsLst>
              <a:lin ang="0" scaled="1"/>
            </a:gradFill>
            <a:prstDash val="solid"/>
            <a:miter lim="800000"/>
          </a:ln>
          <a:effectLst/>
        </p:spPr>
        <p:txBody>
          <a:bodyPr rtlCol="0" anchor="ctr"/>
          <a:lstStyle/>
          <a:p>
            <a:pPr algn="ctr"/>
            <a:endParaRPr lang="zh-CN" altLang="en-US" sz="3200">
              <a:solidFill>
                <a:srgbClr val="000000"/>
              </a:solidFill>
              <a:latin typeface="Arial" panose="020B0604020202020204" pitchFamily="34" charset="0"/>
              <a:ea typeface="微软雅黑" panose="020B0503020204020204" charset="-122"/>
              <a:cs typeface="思源黑体 CN Regular" panose="020B0500000000000000" charset="-122"/>
            </a:endParaRPr>
          </a:p>
        </p:txBody>
      </p:sp>
      <p:sp>
        <p:nvSpPr>
          <p:cNvPr id="129" name="文本框 128"/>
          <p:cNvSpPr txBox="1"/>
          <p:nvPr>
            <p:custDataLst>
              <p:tags r:id="rId5"/>
            </p:custDataLst>
          </p:nvPr>
        </p:nvSpPr>
        <p:spPr>
          <a:xfrm>
            <a:off x="5208447" y="5908756"/>
            <a:ext cx="2531146" cy="600988"/>
          </a:xfrm>
          <a:prstGeom prst="rect">
            <a:avLst/>
          </a:prstGeom>
          <a:noFill/>
        </p:spPr>
        <p:txBody>
          <a:bodyPr wrap="none" bIns="0" rtlCol="0" anchor="ctr" anchorCtr="0"/>
          <a:lstStyle/>
          <a:p>
            <a:pPr algn="l"/>
            <a:endParaRPr lang="zh-CN" altLang="en-US" sz="3600" spc="300">
              <a:solidFill>
                <a:schemeClr val="bg1">
                  <a:lumMod val="95000"/>
                </a:schemeClr>
              </a:solidFill>
              <a:uFillTx/>
              <a:latin typeface="思源黑体 CN Bold" panose="020B0800000000000000" charset="-122"/>
              <a:ea typeface="思源黑体 CN Bold" panose="020B0800000000000000" charset="-122"/>
              <a:sym typeface="微软雅黑" panose="020B0503020204020204" charset="-122"/>
            </a:endParaRPr>
          </a:p>
        </p:txBody>
      </p:sp>
      <p:sp>
        <p:nvSpPr>
          <p:cNvPr id="151" name="椭圆 150"/>
          <p:cNvSpPr/>
          <p:nvPr>
            <p:custDataLst>
              <p:tags r:id="rId6"/>
            </p:custDataLst>
          </p:nvPr>
        </p:nvSpPr>
        <p:spPr>
          <a:xfrm>
            <a:off x="4901752" y="4226457"/>
            <a:ext cx="4237655" cy="4237655"/>
          </a:xfrm>
          <a:prstGeom prst="ellipse">
            <a:avLst/>
          </a:prstGeom>
          <a:noFill/>
          <a:ln w="12700" cap="flat" cmpd="sng" algn="ctr">
            <a:solidFill>
              <a:srgbClr val="3366FE"/>
            </a:solidFill>
            <a:prstDash val="solid"/>
            <a:miter lim="800000"/>
          </a:ln>
          <a:effectLst/>
        </p:spPr>
        <p:txBody>
          <a:bodyPr rtlCol="0" anchor="ctr"/>
          <a:lstStyle/>
          <a:p>
            <a:pPr algn="ctr"/>
            <a:r>
              <a:rPr lang="en-US" altLang="zh-CN" sz="3200" spc="300">
                <a:solidFill>
                  <a:schemeClr val="bg1">
                    <a:lumMod val="95000"/>
                  </a:schemeClr>
                </a:solidFill>
                <a:latin typeface="Helvetica Neue" panose="02000503000000020004" charset="0"/>
                <a:ea typeface="黑体-简" panose="02000000000000000000" charset="-122"/>
                <a:sym typeface="微软雅黑" panose="020B0503020204020204" charset="-122"/>
              </a:rPr>
              <a:t>ABC</a:t>
            </a:r>
            <a:r>
              <a:rPr lang="zh-CN" altLang="en-US" sz="3200" spc="300">
                <a:solidFill>
                  <a:schemeClr val="bg1">
                    <a:lumMod val="95000"/>
                  </a:schemeClr>
                </a:solidFill>
                <a:latin typeface="Helvetica Neue" panose="02000503000000020004" charset="0"/>
                <a:ea typeface="黑体-简" panose="02000000000000000000" charset="-122"/>
                <a:sym typeface="微软雅黑" panose="020B0503020204020204" charset="-122"/>
              </a:rPr>
              <a:t>分析方法</a:t>
            </a:r>
            <a:endParaRPr lang="zh-CN" altLang="en-US" sz="3200" spc="300">
              <a:solidFill>
                <a:schemeClr val="bg1">
                  <a:lumMod val="95000"/>
                </a:schemeClr>
              </a:solidFill>
              <a:uFillTx/>
              <a:latin typeface="Helvetica Neue" panose="02000503000000020004" charset="0"/>
              <a:ea typeface="黑体-简" panose="02000000000000000000" charset="-122"/>
              <a:cs typeface="思源黑体 CN Regular" panose="020B0500000000000000" charset="-122"/>
              <a:sym typeface="微软雅黑" panose="020B0503020204020204" charset="-122"/>
            </a:endParaRPr>
          </a:p>
        </p:txBody>
      </p:sp>
      <p:sp>
        <p:nvSpPr>
          <p:cNvPr id="144" name="五边形 143"/>
          <p:cNvSpPr/>
          <p:nvPr>
            <p:custDataLst>
              <p:tags r:id="rId7"/>
            </p:custDataLst>
          </p:nvPr>
        </p:nvSpPr>
        <p:spPr>
          <a:xfrm>
            <a:off x="10038427" y="5960942"/>
            <a:ext cx="2300373" cy="821973"/>
          </a:xfrm>
          <a:prstGeom prst="homePlate">
            <a:avLst/>
          </a:prstGeom>
          <a:noFill/>
          <a:ln w="12700" cap="flat" cmpd="sng" algn="ctr">
            <a:gradFill>
              <a:gsLst>
                <a:gs pos="0">
                  <a:srgbClr val="FFFFFF"/>
                </a:gs>
                <a:gs pos="100000">
                  <a:srgbClr val="3366FE">
                    <a:lumMod val="20000"/>
                    <a:lumOff val="80000"/>
                  </a:srgbClr>
                </a:gs>
              </a:gsLst>
              <a:lin ang="0" scaled="1"/>
            </a:gradFill>
            <a:prstDash val="solid"/>
            <a:miter lim="800000"/>
          </a:ln>
          <a:effectLst/>
        </p:spPr>
        <p:txBody>
          <a:bodyPr rtlCol="0" anchor="ctr"/>
          <a:lstStyle/>
          <a:p>
            <a:pPr algn="ctr"/>
            <a:endParaRPr lang="zh-CN" altLang="en-US" sz="3200">
              <a:solidFill>
                <a:srgbClr val="FFFFFF"/>
              </a:solidFill>
              <a:latin typeface="Arial" panose="020B0604020202020204" pitchFamily="34" charset="0"/>
              <a:ea typeface="微软雅黑" panose="020B0503020204020204" charset="-122"/>
            </a:endParaRPr>
          </a:p>
        </p:txBody>
      </p:sp>
      <p:sp>
        <p:nvSpPr>
          <p:cNvPr id="131" name="五边形 130"/>
          <p:cNvSpPr/>
          <p:nvPr>
            <p:custDataLst>
              <p:tags r:id="rId8"/>
            </p:custDataLst>
          </p:nvPr>
        </p:nvSpPr>
        <p:spPr>
          <a:xfrm>
            <a:off x="9783630" y="5961662"/>
            <a:ext cx="2527819" cy="726964"/>
          </a:xfrm>
          <a:prstGeom prst="homePlate">
            <a:avLst/>
          </a:prstGeom>
          <a:gradFill>
            <a:gsLst>
              <a:gs pos="0">
                <a:srgbClr val="3366FE">
                  <a:lumMod val="20000"/>
                  <a:lumOff val="80000"/>
                  <a:alpha val="15000"/>
                </a:srgbClr>
              </a:gs>
              <a:gs pos="100000">
                <a:srgbClr val="3366FE">
                  <a:lumMod val="20000"/>
                  <a:lumOff val="80000"/>
                </a:srgbClr>
              </a:gs>
            </a:gsLst>
            <a:lin ang="0" scaled="0"/>
          </a:gradFill>
          <a:ln w="12700" cap="flat" cmpd="sng" algn="ctr">
            <a:noFill/>
            <a:prstDash val="solid"/>
            <a:miter lim="800000"/>
          </a:ln>
          <a:effectLst/>
        </p:spPr>
        <p:txBody>
          <a:bodyPr rtlCol="0" anchor="ctr"/>
          <a:lstStyle/>
          <a:p>
            <a:pPr algn="ctr"/>
            <a:endParaRPr lang="zh-CN" altLang="en-US" sz="3200">
              <a:solidFill>
                <a:srgbClr val="FFFFFF"/>
              </a:solidFill>
              <a:latin typeface="Arial" panose="020B0604020202020204" pitchFamily="34" charset="0"/>
              <a:ea typeface="微软雅黑" panose="020B0503020204020204" charset="-122"/>
            </a:endParaRPr>
          </a:p>
        </p:txBody>
      </p:sp>
      <p:sp>
        <p:nvSpPr>
          <p:cNvPr id="69" name="椭圆 68"/>
          <p:cNvSpPr/>
          <p:nvPr>
            <p:custDataLst>
              <p:tags r:id="rId9"/>
            </p:custDataLst>
          </p:nvPr>
        </p:nvSpPr>
        <p:spPr>
          <a:xfrm>
            <a:off x="9494488" y="5908588"/>
            <a:ext cx="727121" cy="727121"/>
          </a:xfrm>
          <a:prstGeom prst="ellipse">
            <a:avLst/>
          </a:prstGeom>
          <a:solidFill>
            <a:srgbClr val="3366FE"/>
          </a:solidFill>
          <a:ln w="12700" cap="flat" cmpd="sng" algn="ctr">
            <a:noFill/>
            <a:prstDash val="solid"/>
            <a:miter lim="800000"/>
          </a:ln>
          <a:effectLst/>
        </p:spPr>
        <p:txBody>
          <a:bodyPr rtlCol="0" anchor="ctr"/>
          <a:lstStyle/>
          <a:p>
            <a:pPr algn="ctr"/>
            <a:endParaRPr lang="zh-CN" altLang="en-US" sz="3200">
              <a:solidFill>
                <a:srgbClr val="FFFFFF"/>
              </a:solidFill>
              <a:latin typeface="Arial" panose="020B0604020202020204" pitchFamily="34" charset="0"/>
              <a:ea typeface="微软雅黑" panose="020B0503020204020204" charset="-122"/>
              <a:cs typeface="思源黑体 CN Regular" panose="020B0500000000000000" charset="-122"/>
            </a:endParaRPr>
          </a:p>
        </p:txBody>
      </p:sp>
      <p:sp>
        <p:nvSpPr>
          <p:cNvPr id="138" name="文本框 137"/>
          <p:cNvSpPr txBox="1"/>
          <p:nvPr>
            <p:custDataLst>
              <p:tags r:id="rId10"/>
            </p:custDataLst>
          </p:nvPr>
        </p:nvSpPr>
        <p:spPr>
          <a:xfrm>
            <a:off x="10284759" y="6150172"/>
            <a:ext cx="1790778" cy="633394"/>
          </a:xfrm>
          <a:prstGeom prst="rect">
            <a:avLst/>
          </a:prstGeom>
          <a:noFill/>
        </p:spPr>
        <p:txBody>
          <a:bodyPr wrap="square" bIns="0" rtlCol="0"/>
          <a:lstStyle/>
          <a:p>
            <a:pPr algn="ctr"/>
            <a:r>
              <a:rPr lang="zh-CN" altLang="en-US" sz="2800" b="0" spc="300">
                <a:solidFill>
                  <a:srgbClr val="535353"/>
                </a:solidFill>
                <a:uFillTx/>
                <a:latin typeface="Helvetica Neue" panose="02000503000000020004" charset="0"/>
                <a:ea typeface="黑体-简" panose="02000000000000000000" charset="-122"/>
              </a:rPr>
              <a:t>概念</a:t>
            </a:r>
            <a:endParaRPr lang="zh-CN" altLang="en-US" sz="2800" b="0" spc="300">
              <a:solidFill>
                <a:srgbClr val="535353"/>
              </a:solidFill>
              <a:uFillTx/>
              <a:latin typeface="Helvetica Neue" panose="02000503000000020004" charset="0"/>
              <a:ea typeface="黑体-简" panose="02000000000000000000" charset="-122"/>
            </a:endParaRPr>
          </a:p>
        </p:txBody>
      </p:sp>
      <p:pic>
        <p:nvPicPr>
          <p:cNvPr id="154" name="图片 153" descr="333438303937363b333438313037323bcad0b3a1cdc6b9e3"/>
          <p:cNvPicPr>
            <a:picLocks noChangeAspect="1"/>
          </p:cNvPicPr>
          <p:nvPr>
            <p:custDataLst>
              <p:tags r:id="rId11"/>
            </p:custDataLst>
          </p:nvPr>
        </p:nvPicPr>
        <p:blipFill>
          <a:blip r:embed="rId12">
            <a:extLst>
              <a:ext uri="{96DAC541-7B7A-43D3-8B79-37D633B846F1}">
                <asvg:svgBlip xmlns:asvg="http://schemas.microsoft.com/office/drawing/2016/SVG/main" r:embed="rId13"/>
              </a:ext>
            </a:extLst>
          </a:blip>
          <a:stretch>
            <a:fillRect/>
          </a:stretch>
        </p:blipFill>
        <p:spPr>
          <a:xfrm>
            <a:off x="9647120" y="6062280"/>
            <a:ext cx="420798" cy="420798"/>
          </a:xfrm>
          <a:prstGeom prst="rect">
            <a:avLst/>
          </a:prstGeom>
        </p:spPr>
      </p:pic>
      <p:sp>
        <p:nvSpPr>
          <p:cNvPr id="182" name="文本框 181"/>
          <p:cNvSpPr txBox="1"/>
          <p:nvPr>
            <p:custDataLst>
              <p:tags r:id="rId14"/>
            </p:custDataLst>
          </p:nvPr>
        </p:nvSpPr>
        <p:spPr>
          <a:xfrm>
            <a:off x="12730480" y="4396740"/>
            <a:ext cx="8177530" cy="3940175"/>
          </a:xfrm>
          <a:prstGeom prst="rect">
            <a:avLst/>
          </a:prstGeom>
          <a:noFill/>
        </p:spPr>
        <p:txBody>
          <a:bodyPr wrap="square" rtlCol="0">
            <a:noAutofit/>
          </a:bodyPr>
          <a:lstStyle/>
          <a:p>
            <a:pPr algn="l" fontAlgn="auto">
              <a:lnSpc>
                <a:spcPct val="130000"/>
              </a:lnSpc>
              <a:spcAft>
                <a:spcPts val="1000"/>
              </a:spcAft>
            </a:pPr>
            <a:r>
              <a:rPr lang="en-US" altLang="zh-CN" sz="3600" dirty="0">
                <a:solidFill>
                  <a:schemeClr val="tx1">
                    <a:lumMod val="65000"/>
                    <a:lumOff val="35000"/>
                  </a:schemeClr>
                </a:solidFill>
                <a:latin typeface="Helvetica Neue" panose="02000503000000020004" charset="0"/>
                <a:ea typeface="黑体-简" panose="02000000000000000000" charset="-122"/>
                <a:sym typeface="Helvetica Neue" panose="02000503000000020004"/>
              </a:rPr>
              <a:t>ABC</a:t>
            </a:r>
            <a:r>
              <a:rPr lang="zh-CN" altLang="en-US" sz="3600" dirty="0">
                <a:solidFill>
                  <a:schemeClr val="tx1">
                    <a:lumMod val="65000"/>
                    <a:lumOff val="35000"/>
                  </a:schemeClr>
                </a:solidFill>
                <a:latin typeface="Helvetica Neue" panose="02000503000000020004" charset="0"/>
                <a:ea typeface="黑体-简" panose="02000000000000000000" charset="-122"/>
                <a:sym typeface="Helvetica Neue" panose="02000503000000020004"/>
              </a:rPr>
              <a:t>分类法是根据事物在技术、经济方面的主要特征，进行分类排列，从而实现区别对待区别管理的一种方法。</a:t>
            </a:r>
            <a:r>
              <a:rPr lang="en-US" altLang="zh-CN" sz="3600" dirty="0">
                <a:solidFill>
                  <a:schemeClr val="tx1">
                    <a:lumMod val="65000"/>
                    <a:lumOff val="35000"/>
                  </a:schemeClr>
                </a:solidFill>
                <a:latin typeface="Helvetica Neue" panose="02000503000000020004" charset="0"/>
                <a:ea typeface="黑体-简" panose="02000000000000000000" charset="-122"/>
                <a:sym typeface="Helvetica Neue" panose="02000503000000020004"/>
              </a:rPr>
              <a:t>ABC</a:t>
            </a:r>
            <a:r>
              <a:rPr lang="zh-CN" altLang="en-US" sz="3600" dirty="0">
                <a:solidFill>
                  <a:schemeClr val="tx1">
                    <a:lumMod val="65000"/>
                    <a:lumOff val="35000"/>
                  </a:schemeClr>
                </a:solidFill>
                <a:latin typeface="Helvetica Neue" panose="02000503000000020004" charset="0"/>
                <a:ea typeface="黑体-简" panose="02000000000000000000" charset="-122"/>
                <a:sym typeface="Helvetica Neue" panose="02000503000000020004"/>
              </a:rPr>
              <a:t>法则强调分清主次，并将管理对象划分为</a:t>
            </a:r>
            <a:r>
              <a:rPr lang="en-US" altLang="zh-CN" sz="3600" dirty="0">
                <a:solidFill>
                  <a:schemeClr val="tx1">
                    <a:lumMod val="65000"/>
                    <a:lumOff val="35000"/>
                  </a:schemeClr>
                </a:solidFill>
                <a:latin typeface="Helvetica Neue" panose="02000503000000020004" charset="0"/>
                <a:ea typeface="黑体-简" panose="02000000000000000000" charset="-122"/>
                <a:sym typeface="Helvetica Neue" panose="02000503000000020004"/>
              </a:rPr>
              <a:t>A</a:t>
            </a:r>
            <a:r>
              <a:rPr lang="zh-CN" altLang="en-US" sz="3600" dirty="0">
                <a:solidFill>
                  <a:schemeClr val="tx1">
                    <a:lumMod val="65000"/>
                    <a:lumOff val="35000"/>
                  </a:schemeClr>
                </a:solidFill>
                <a:latin typeface="Helvetica Neue" panose="02000503000000020004" charset="0"/>
                <a:ea typeface="黑体-简" panose="02000000000000000000" charset="-122"/>
                <a:sym typeface="Helvetica Neue" panose="02000503000000020004"/>
              </a:rPr>
              <a:t>、</a:t>
            </a:r>
            <a:r>
              <a:rPr lang="en-US" altLang="zh-CN" sz="3600" dirty="0">
                <a:solidFill>
                  <a:schemeClr val="tx1">
                    <a:lumMod val="65000"/>
                    <a:lumOff val="35000"/>
                  </a:schemeClr>
                </a:solidFill>
                <a:latin typeface="Helvetica Neue" panose="02000503000000020004" charset="0"/>
                <a:ea typeface="黑体-简" panose="02000000000000000000" charset="-122"/>
                <a:sym typeface="Helvetica Neue" panose="02000503000000020004"/>
              </a:rPr>
              <a:t>B</a:t>
            </a:r>
            <a:r>
              <a:rPr lang="zh-CN" altLang="en-US" sz="3600" dirty="0">
                <a:solidFill>
                  <a:schemeClr val="tx1">
                    <a:lumMod val="65000"/>
                    <a:lumOff val="35000"/>
                  </a:schemeClr>
                </a:solidFill>
                <a:latin typeface="Helvetica Neue" panose="02000503000000020004" charset="0"/>
                <a:ea typeface="黑体-简" panose="02000000000000000000" charset="-122"/>
                <a:sym typeface="Helvetica Neue" panose="02000503000000020004"/>
              </a:rPr>
              <a:t>、</a:t>
            </a:r>
            <a:r>
              <a:rPr lang="en-US" altLang="zh-CN" sz="3600" dirty="0">
                <a:solidFill>
                  <a:schemeClr val="tx1">
                    <a:lumMod val="65000"/>
                    <a:lumOff val="35000"/>
                  </a:schemeClr>
                </a:solidFill>
                <a:latin typeface="Helvetica Neue" panose="02000503000000020004" charset="0"/>
                <a:ea typeface="黑体-简" panose="02000000000000000000" charset="-122"/>
                <a:sym typeface="Helvetica Neue" panose="02000503000000020004"/>
              </a:rPr>
              <a:t>C</a:t>
            </a:r>
            <a:r>
              <a:rPr lang="zh-CN" altLang="en-US" sz="3600" dirty="0">
                <a:solidFill>
                  <a:schemeClr val="tx1">
                    <a:lumMod val="65000"/>
                    <a:lumOff val="35000"/>
                  </a:schemeClr>
                </a:solidFill>
                <a:latin typeface="Helvetica Neue" panose="02000503000000020004" charset="0"/>
                <a:ea typeface="黑体-简" panose="02000000000000000000" charset="-122"/>
                <a:sym typeface="Helvetica Neue" panose="02000503000000020004"/>
              </a:rPr>
              <a:t>三类。</a:t>
            </a:r>
            <a:endParaRPr lang="zh-CN" altLang="en-US" sz="3600" spc="150">
              <a:solidFill>
                <a:srgbClr val="535353"/>
              </a:solidFill>
              <a:uFillTx/>
              <a:latin typeface="Helvetica Neue" panose="02000503000000020004" charset="0"/>
              <a:ea typeface="黑体-简" panose="02000000000000000000" charset="-122"/>
              <a:sym typeface="微软雅黑" panose="020B0503020204020204" charset="-122"/>
            </a:endParaRPr>
          </a:p>
        </p:txBody>
      </p:sp>
    </p:spTree>
  </p:cSld>
  <p:clrMapOvr>
    <a:masterClrMapping/>
  </p:clrMapOvr>
  <p:transition spd="slow" advClick="0" advTm="0">
    <p:push dir="u"/>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椭圆 12"/>
          <p:cNvSpPr/>
          <p:nvPr/>
        </p:nvSpPr>
        <p:spPr>
          <a:xfrm>
            <a:off x="2321169" y="4102098"/>
            <a:ext cx="351692" cy="375139"/>
          </a:xfrm>
          <a:prstGeom prst="ellipse">
            <a:avLst/>
          </a:prstGeom>
          <a:solidFill>
            <a:srgbClr val="0C7BE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14" name="文本框 13"/>
          <p:cNvSpPr txBox="1"/>
          <p:nvPr/>
        </p:nvSpPr>
        <p:spPr>
          <a:xfrm>
            <a:off x="2913061" y="3527024"/>
            <a:ext cx="17645037" cy="591820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a:lnSpc>
                <a:spcPct val="150000"/>
              </a:lnSpc>
            </a:pPr>
            <a:endParaRPr lang="en-US" altLang="zh-CN" sz="2800" dirty="0">
              <a:solidFill>
                <a:schemeClr val="tx1">
                  <a:lumMod val="65000"/>
                  <a:lumOff val="35000"/>
                </a:schemeClr>
              </a:solidFill>
              <a:latin typeface="Helvetica Neue" panose="02000503000000020004" charset="0"/>
              <a:ea typeface="黑体-简" panose="02000000000000000000" charset="-122"/>
            </a:endParaRPr>
          </a:p>
          <a:p>
            <a:pPr marL="514350" indent="-514350" algn="l">
              <a:lnSpc>
                <a:spcPct val="150000"/>
              </a:lnSpc>
              <a:buFont typeface="+mj-ea"/>
              <a:buAutoNum type="circleNumDbPlain"/>
            </a:pPr>
            <a:r>
              <a:rPr kumimoji="0" lang="en-US" altLang="zh-CN" sz="2800" b="0" i="0" u="none" strike="noStrike" cap="none" spc="0" normalizeH="0" baseline="0" dirty="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rPr>
              <a:t>A </a:t>
            </a:r>
            <a:r>
              <a:rPr kumimoji="0" lang="zh-CN" altLang="en-US" sz="2800" b="0" i="0" u="none" strike="noStrike" cap="none" spc="0" normalizeH="0" baseline="0" dirty="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rPr>
              <a:t>类商品：A类是最重要、</a:t>
            </a:r>
            <a:r>
              <a:rPr lang="zh-CN" altLang="en-US" sz="2800" b="0" dirty="0">
                <a:solidFill>
                  <a:schemeClr val="tx1">
                    <a:lumMod val="65000"/>
                    <a:lumOff val="35000"/>
                  </a:schemeClr>
                </a:solidFill>
                <a:latin typeface="Helvetica Neue" panose="02000503000000020004" charset="0"/>
                <a:ea typeface="黑体-简" panose="02000000000000000000" charset="-122"/>
                <a:sym typeface="Helvetica Neue" panose="02000503000000020004"/>
              </a:rPr>
              <a:t>销售量</a:t>
            </a:r>
            <a:r>
              <a:rPr kumimoji="0" lang="zh-CN" altLang="en-US" sz="2800" b="0" i="0" u="none" strike="noStrike" cap="none" spc="0" normalizeH="0" baseline="0" dirty="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rPr>
              <a:t>最高或者</a:t>
            </a:r>
            <a:r>
              <a:rPr lang="zh-CN" altLang="en-US" sz="2800" b="0" dirty="0">
                <a:solidFill>
                  <a:schemeClr val="tx1">
                    <a:lumMod val="65000"/>
                    <a:lumOff val="35000"/>
                  </a:schemeClr>
                </a:solidFill>
                <a:latin typeface="Helvetica Neue" panose="02000503000000020004" charset="0"/>
                <a:ea typeface="黑体-简" panose="02000000000000000000" charset="-122"/>
                <a:sym typeface="Helvetica Neue" panose="02000503000000020004"/>
              </a:rPr>
              <a:t>销售额</a:t>
            </a:r>
            <a:r>
              <a:rPr kumimoji="0" lang="zh-CN" altLang="en-US" sz="2800" b="0" i="0" u="none" strike="noStrike" cap="none" spc="0" normalizeH="0" baseline="0" dirty="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rPr>
              <a:t>最高的商品。通常占据总商品数量的比例较小，但对于企业的运营和利润贡献较大。对A类商品需要进行精细管理，以确保供应的稳定性和及时性。</a:t>
            </a:r>
            <a:endParaRPr kumimoji="0" lang="zh-CN" altLang="en-US" sz="2800" b="0" i="0" u="none" strike="noStrike" cap="none" spc="0" normalizeH="0" baseline="0" dirty="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endParaRPr>
          </a:p>
          <a:p>
            <a:pPr marL="514350" indent="-514350" algn="l">
              <a:lnSpc>
                <a:spcPct val="150000"/>
              </a:lnSpc>
              <a:buFont typeface="+mj-ea"/>
              <a:buAutoNum type="circleNumDbPlain"/>
            </a:pPr>
            <a:endParaRPr lang="zh-CN" altLang="en-US" sz="2800" b="0" dirty="0">
              <a:solidFill>
                <a:schemeClr val="tx1">
                  <a:lumMod val="65000"/>
                  <a:lumOff val="35000"/>
                </a:schemeClr>
              </a:solidFill>
              <a:latin typeface="Helvetica Neue" panose="02000503000000020004" charset="0"/>
              <a:ea typeface="黑体-简" panose="02000000000000000000" charset="-122"/>
            </a:endParaRPr>
          </a:p>
          <a:p>
            <a:pPr marL="514350" indent="-514350" algn="l">
              <a:lnSpc>
                <a:spcPct val="150000"/>
              </a:lnSpc>
              <a:buFont typeface="+mj-ea"/>
              <a:buAutoNum type="circleNumDbPlain"/>
            </a:pPr>
            <a:r>
              <a:rPr lang="zh-CN" altLang="en-US" sz="2800" b="0" dirty="0">
                <a:solidFill>
                  <a:schemeClr val="tx1">
                    <a:lumMod val="65000"/>
                    <a:lumOff val="35000"/>
                  </a:schemeClr>
                </a:solidFill>
                <a:latin typeface="Helvetica Neue" panose="02000503000000020004" charset="0"/>
                <a:ea typeface="黑体-简" panose="02000000000000000000" charset="-122"/>
              </a:rPr>
              <a:t>B 类商品：B类商品是次重要、</a:t>
            </a:r>
            <a:r>
              <a:rPr lang="zh-CN" altLang="en-US" sz="2800" b="0" dirty="0">
                <a:solidFill>
                  <a:schemeClr val="tx1">
                    <a:lumMod val="65000"/>
                    <a:lumOff val="35000"/>
                  </a:schemeClr>
                </a:solidFill>
                <a:latin typeface="Helvetica Neue" panose="02000503000000020004" charset="0"/>
                <a:ea typeface="黑体-简" panose="02000000000000000000" charset="-122"/>
                <a:sym typeface="Helvetica Neue" panose="02000503000000020004"/>
              </a:rPr>
              <a:t>销售量</a:t>
            </a:r>
            <a:r>
              <a:rPr lang="zh-CN" altLang="en-US" sz="2800" b="0" dirty="0">
                <a:solidFill>
                  <a:schemeClr val="tx1">
                    <a:lumMod val="65000"/>
                    <a:lumOff val="35000"/>
                  </a:schemeClr>
                </a:solidFill>
                <a:latin typeface="Helvetica Neue" panose="02000503000000020004" charset="0"/>
                <a:ea typeface="黑体-简" panose="02000000000000000000" charset="-122"/>
              </a:rPr>
              <a:t>次高或者</a:t>
            </a:r>
            <a:r>
              <a:rPr lang="zh-CN" altLang="en-US" sz="2800" b="0" dirty="0">
                <a:solidFill>
                  <a:schemeClr val="tx1">
                    <a:lumMod val="65000"/>
                    <a:lumOff val="35000"/>
                  </a:schemeClr>
                </a:solidFill>
                <a:latin typeface="Helvetica Neue" panose="02000503000000020004" charset="0"/>
                <a:ea typeface="黑体-简" panose="02000000000000000000" charset="-122"/>
                <a:sym typeface="Helvetica Neue" panose="02000503000000020004"/>
              </a:rPr>
              <a:t>销售额</a:t>
            </a:r>
            <a:r>
              <a:rPr lang="zh-CN" altLang="en-US" sz="2800" b="0" dirty="0">
                <a:solidFill>
                  <a:schemeClr val="tx1">
                    <a:lumMod val="65000"/>
                    <a:lumOff val="35000"/>
                  </a:schemeClr>
                </a:solidFill>
                <a:latin typeface="Helvetica Neue" panose="02000503000000020004" charset="0"/>
                <a:ea typeface="黑体-简" panose="02000000000000000000" charset="-122"/>
              </a:rPr>
              <a:t>次高的商品。它们的重要性和价值相对于A类商品较低，但仍然对企业的运营和利润有一定的影响。对B类商品需要进行适度的管理和控制，以平衡供应和库存的成本。</a:t>
            </a:r>
            <a:endParaRPr lang="zh-CN" altLang="en-US" sz="2800" b="0" dirty="0">
              <a:solidFill>
                <a:schemeClr val="tx1">
                  <a:lumMod val="65000"/>
                  <a:lumOff val="35000"/>
                </a:schemeClr>
              </a:solidFill>
              <a:latin typeface="Helvetica Neue" panose="02000503000000020004" charset="0"/>
              <a:ea typeface="黑体-简" panose="02000000000000000000" charset="-122"/>
            </a:endParaRPr>
          </a:p>
          <a:p>
            <a:pPr marL="514350" indent="-514350" algn="l">
              <a:lnSpc>
                <a:spcPct val="150000"/>
              </a:lnSpc>
              <a:buFont typeface="+mj-ea"/>
              <a:buAutoNum type="circleNumDbPlain"/>
            </a:pPr>
            <a:endParaRPr kumimoji="0" lang="en-US" altLang="zh-CN" sz="2800" b="0" i="0" u="none" strike="noStrike" cap="none" spc="0" normalizeH="0" baseline="0" dirty="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endParaRPr>
          </a:p>
          <a:p>
            <a:pPr marL="514350" indent="-514350" algn="l">
              <a:lnSpc>
                <a:spcPct val="150000"/>
              </a:lnSpc>
              <a:buFont typeface="+mj-ea"/>
              <a:buAutoNum type="circleNumDbPlain"/>
            </a:pPr>
            <a:r>
              <a:rPr kumimoji="0" lang="en-US" altLang="zh-CN" sz="2800" b="0" i="0" u="none" strike="noStrike" cap="none" spc="0" normalizeH="0" baseline="0" dirty="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rPr>
              <a:t>C </a:t>
            </a:r>
            <a:r>
              <a:rPr kumimoji="0" lang="zh-CN" altLang="en-US" sz="2800" b="0" i="0" u="none" strike="noStrike" cap="none" spc="0" normalizeH="0" baseline="0" dirty="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rPr>
              <a:t>类商品：</a:t>
            </a:r>
            <a:r>
              <a:rPr kumimoji="0" sz="2800" b="0" i="0" u="none" strike="noStrike" cap="none" spc="0" normalizeH="0" baseline="0" dirty="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rPr>
              <a:t>C类</a:t>
            </a:r>
            <a:r>
              <a:rPr kumimoji="0" lang="zh-CN" sz="2800" b="0" i="0" u="none" strike="noStrike" cap="none" spc="0" normalizeH="0" baseline="0" dirty="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rPr>
              <a:t>商品</a:t>
            </a:r>
            <a:r>
              <a:rPr kumimoji="0" sz="2800" b="0" i="0" u="none" strike="noStrike" cap="none" spc="0" normalizeH="0" baseline="0" dirty="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rPr>
              <a:t>是最不重要、</a:t>
            </a:r>
            <a:r>
              <a:rPr kumimoji="0" lang="zh-CN" sz="2800" b="0" i="0" u="none" strike="noStrike" cap="none" spc="0" normalizeH="0" baseline="0" dirty="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rPr>
              <a:t>销售量</a:t>
            </a:r>
            <a:r>
              <a:rPr kumimoji="0" sz="2800" b="0" i="0" u="none" strike="noStrike" cap="none" spc="0" normalizeH="0" baseline="0" dirty="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rPr>
              <a:t>最低或者</a:t>
            </a:r>
            <a:r>
              <a:rPr kumimoji="0" lang="zh-CN" sz="2800" b="0" i="0" u="none" strike="noStrike" cap="none" spc="0" normalizeH="0" baseline="0" dirty="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rPr>
              <a:t>销售额最</a:t>
            </a:r>
            <a:r>
              <a:rPr kumimoji="0" sz="2800" b="0" i="0" u="none" strike="noStrike" cap="none" spc="0" normalizeH="0" baseline="0" dirty="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rPr>
              <a:t>低的</a:t>
            </a:r>
            <a:r>
              <a:rPr kumimoji="0" lang="zh-CN" sz="2800" b="0" i="0" u="none" strike="noStrike" cap="none" spc="0" normalizeH="0" baseline="0" dirty="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rPr>
              <a:t>商品</a:t>
            </a:r>
            <a:r>
              <a:rPr kumimoji="0" sz="2800" b="0" i="0" u="none" strike="noStrike" cap="none" spc="0" normalizeH="0" baseline="0" dirty="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rPr>
              <a:t>。它们通常占据总</a:t>
            </a:r>
            <a:r>
              <a:rPr kumimoji="0" lang="zh-CN" sz="2800" b="0" i="0" u="none" strike="noStrike" cap="none" spc="0" normalizeH="0" baseline="0" dirty="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rPr>
              <a:t>商品</a:t>
            </a:r>
            <a:r>
              <a:rPr kumimoji="0" sz="2800" b="0" i="0" u="none" strike="noStrike" cap="none" spc="0" normalizeH="0" baseline="0" dirty="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rPr>
              <a:t>数量的比例较大，但对企业的运营和利润贡献较小。对C类</a:t>
            </a:r>
            <a:r>
              <a:rPr kumimoji="0" lang="zh-CN" sz="2800" b="0" i="0" u="none" strike="noStrike" cap="none" spc="0" normalizeH="0" baseline="0" dirty="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rPr>
              <a:t>商品</a:t>
            </a:r>
            <a:r>
              <a:rPr kumimoji="0" sz="2800" b="0" i="0" u="none" strike="noStrike" cap="none" spc="0" normalizeH="0" baseline="0" dirty="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rPr>
              <a:t>可以采取较为简化的管理方式，以降低管理成本和库存成本。</a:t>
            </a:r>
            <a:endParaRPr kumimoji="0" sz="2800" b="0" i="0" u="none" strike="noStrike" cap="none" spc="0" normalizeH="0" baseline="0" dirty="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endParaRPr>
          </a:p>
        </p:txBody>
      </p:sp>
      <p:grpSp>
        <p:nvGrpSpPr>
          <p:cNvPr id="2" name="组合 1"/>
          <p:cNvGrpSpPr/>
          <p:nvPr/>
        </p:nvGrpSpPr>
        <p:grpSpPr>
          <a:xfrm>
            <a:off x="-20955" y="13970"/>
            <a:ext cx="9016365" cy="1744980"/>
            <a:chOff x="-33" y="-13"/>
            <a:chExt cx="9404" cy="2748"/>
          </a:xfrm>
        </p:grpSpPr>
        <p:sp>
          <p:nvSpPr>
            <p:cNvPr id="7" name="矩形"/>
            <p:cNvSpPr/>
            <p:nvPr>
              <p:custDataLst>
                <p:tags r:id="rId1"/>
              </p:custDataLst>
            </p:nvPr>
          </p:nvSpPr>
          <p:spPr>
            <a:xfrm>
              <a:off x="-33" y="-13"/>
              <a:ext cx="8691" cy="381"/>
            </a:xfrm>
            <a:prstGeom prst="rect">
              <a:avLst/>
            </a:prstGeom>
            <a:solidFill>
              <a:srgbClr val="0C7BE0"/>
            </a:solidFill>
            <a:ln w="12700">
              <a:miter lim="400000"/>
            </a:ln>
          </p:spPr>
          <p:txBody>
            <a:bodyPr lIns="45720" rIns="45720" anchor="ctr"/>
            <a:lstStyle/>
            <a:p>
              <a:pPr defTabSz="914400">
                <a:defRPr sz="2400" b="1">
                  <a:solidFill>
                    <a:schemeClr val="accent1"/>
                  </a:solidFill>
                  <a:latin typeface="Calibri" panose="020F0502020204030204"/>
                  <a:ea typeface="Calibri" panose="020F0502020204030204"/>
                  <a:cs typeface="Calibri" panose="020F0502020204030204"/>
                  <a:sym typeface="Calibri" panose="020F0502020204030204"/>
                </a:defRPr>
              </a:pPr>
              <a:endParaRPr sz="2400"/>
            </a:p>
          </p:txBody>
        </p:sp>
        <p:sp>
          <p:nvSpPr>
            <p:cNvPr id="3" name="数据可视化对企业的价值"/>
            <p:cNvSpPr txBox="1"/>
            <p:nvPr>
              <p:custDataLst>
                <p:tags r:id="rId2"/>
              </p:custDataLst>
            </p:nvPr>
          </p:nvSpPr>
          <p:spPr>
            <a:xfrm>
              <a:off x="41" y="403"/>
              <a:ext cx="9330" cy="2333"/>
            </a:xfrm>
            <a:prstGeom prst="rect">
              <a:avLst/>
            </a:prstGeom>
            <a:ln w="12700">
              <a:miter lim="400000"/>
            </a:ln>
          </p:spPr>
          <p:txBody>
            <a:bodyPr lIns="0" tIns="0" rIns="0" bIns="0"/>
            <a:lstStyle>
              <a:lvl1pPr indent="0" defTabSz="914400">
                <a:defRPr sz="5000" b="1">
                  <a:solidFill>
                    <a:schemeClr val="accent1"/>
                  </a:solidFill>
                </a:defRPr>
              </a:lvl1pPr>
            </a:lstStyle>
            <a:p>
              <a:pPr algn="l"/>
              <a:r>
                <a:rPr lang="en-US" altLang="zh-CN" sz="5000" dirty="0">
                  <a:solidFill>
                    <a:srgbClr val="0C7BE0"/>
                  </a:solidFill>
                  <a:latin typeface="Helvetica Neue" panose="02000503000000020004" charset="0"/>
                  <a:ea typeface="黑体-简" panose="02000000000000000000" charset="-122"/>
                </a:rPr>
                <a:t>ABC </a:t>
              </a:r>
              <a:r>
                <a:rPr lang="zh-CN" altLang="en-US" sz="5000" dirty="0">
                  <a:solidFill>
                    <a:srgbClr val="0C7BE0"/>
                  </a:solidFill>
                  <a:latin typeface="Helvetica Neue" panose="02000503000000020004" charset="0"/>
                  <a:ea typeface="黑体-简" panose="02000000000000000000" charset="-122"/>
                </a:rPr>
                <a:t>分析法（帕累托分析法）</a:t>
              </a:r>
              <a:endParaRPr lang="zh-CN" altLang="en-US" sz="5000" dirty="0">
                <a:solidFill>
                  <a:srgbClr val="0C7BE0"/>
                </a:solidFill>
                <a:latin typeface="Helvetica Neue" panose="02000503000000020004" charset="0"/>
                <a:ea typeface="黑体-简" panose="02000000000000000000" charset="-122"/>
              </a:endParaRPr>
            </a:p>
          </p:txBody>
        </p:sp>
      </p:grpSp>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stretch>
            <a:fillRect/>
          </a:stretch>
        </p:blipFill>
        <p:spPr>
          <a:xfrm>
            <a:off x="2855277" y="7517667"/>
            <a:ext cx="9964720" cy="5080826"/>
          </a:xfrm>
          <a:prstGeom prst="rect">
            <a:avLst/>
          </a:prstGeom>
        </p:spPr>
      </p:pic>
      <p:pic>
        <p:nvPicPr>
          <p:cNvPr id="5" name="图片 4"/>
          <p:cNvPicPr>
            <a:picLocks noChangeAspect="1"/>
          </p:cNvPicPr>
          <p:nvPr/>
        </p:nvPicPr>
        <p:blipFill>
          <a:blip r:embed="rId2"/>
          <a:stretch>
            <a:fillRect/>
          </a:stretch>
        </p:blipFill>
        <p:spPr>
          <a:xfrm>
            <a:off x="2855277" y="7517667"/>
            <a:ext cx="12524826" cy="5080826"/>
          </a:xfrm>
          <a:prstGeom prst="rect">
            <a:avLst/>
          </a:prstGeom>
        </p:spPr>
      </p:pic>
      <p:pic>
        <p:nvPicPr>
          <p:cNvPr id="7" name="图片 6"/>
          <p:cNvPicPr>
            <a:picLocks noChangeAspect="1"/>
          </p:cNvPicPr>
          <p:nvPr/>
        </p:nvPicPr>
        <p:blipFill>
          <a:blip r:embed="rId3"/>
          <a:stretch>
            <a:fillRect/>
          </a:stretch>
        </p:blipFill>
        <p:spPr>
          <a:xfrm>
            <a:off x="2855277" y="7517666"/>
            <a:ext cx="12524826" cy="5080826"/>
          </a:xfrm>
          <a:prstGeom prst="rect">
            <a:avLst/>
          </a:prstGeom>
          <a:solidFill>
            <a:srgbClr val="FFFFFF"/>
          </a:solidFill>
        </p:spPr>
      </p:pic>
      <p:pic>
        <p:nvPicPr>
          <p:cNvPr id="10" name="图片 9"/>
          <p:cNvPicPr>
            <a:picLocks noChangeAspect="1"/>
          </p:cNvPicPr>
          <p:nvPr/>
        </p:nvPicPr>
        <p:blipFill>
          <a:blip r:embed="rId4"/>
          <a:stretch>
            <a:fillRect/>
          </a:stretch>
        </p:blipFill>
        <p:spPr>
          <a:xfrm>
            <a:off x="2855276" y="7517664"/>
            <a:ext cx="15084931" cy="5080825"/>
          </a:xfrm>
          <a:prstGeom prst="rect">
            <a:avLst/>
          </a:prstGeom>
        </p:spPr>
      </p:pic>
      <p:pic>
        <p:nvPicPr>
          <p:cNvPr id="12" name="图片 11"/>
          <p:cNvPicPr>
            <a:picLocks noChangeAspect="1"/>
          </p:cNvPicPr>
          <p:nvPr/>
        </p:nvPicPr>
        <p:blipFill>
          <a:blip r:embed="rId5"/>
          <a:stretch>
            <a:fillRect/>
          </a:stretch>
        </p:blipFill>
        <p:spPr>
          <a:xfrm>
            <a:off x="2855277" y="7517661"/>
            <a:ext cx="17645036" cy="5080825"/>
          </a:xfrm>
          <a:prstGeom prst="rect">
            <a:avLst/>
          </a:prstGeom>
        </p:spPr>
      </p:pic>
      <p:sp>
        <p:nvSpPr>
          <p:cNvPr id="13" name="椭圆 12"/>
          <p:cNvSpPr/>
          <p:nvPr/>
        </p:nvSpPr>
        <p:spPr>
          <a:xfrm>
            <a:off x="2321169" y="2514598"/>
            <a:ext cx="351692" cy="375139"/>
          </a:xfrm>
          <a:prstGeom prst="ellipse">
            <a:avLst/>
          </a:prstGeom>
          <a:solidFill>
            <a:srgbClr val="0C7BE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14" name="文本框 13"/>
          <p:cNvSpPr txBox="1"/>
          <p:nvPr/>
        </p:nvSpPr>
        <p:spPr>
          <a:xfrm>
            <a:off x="2912426" y="2297347"/>
            <a:ext cx="17645037" cy="46259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a:lnSpc>
                <a:spcPct val="150000"/>
              </a:lnSpc>
            </a:pPr>
            <a:r>
              <a:rPr kumimoji="0" lang="zh-CN" altLang="en-US" sz="2800" b="0" i="0" u="none" strike="noStrike" cap="none" spc="0" normalizeH="0" baseline="0" dirty="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rPr>
              <a:t>计算公式：</a:t>
            </a:r>
            <a:endParaRPr kumimoji="0" lang="zh-CN" altLang="en-US" sz="2800" b="0" i="0" u="none" strike="noStrike" cap="none" spc="0" normalizeH="0" baseline="0" dirty="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endParaRPr>
          </a:p>
          <a:p>
            <a:pPr marL="514350" indent="-514350" algn="l">
              <a:lnSpc>
                <a:spcPct val="150000"/>
              </a:lnSpc>
              <a:buFont typeface="+mj-ea"/>
              <a:buAutoNum type="circleNumDbPlain"/>
            </a:pPr>
            <a:r>
              <a:rPr kumimoji="0" lang="zh-CN" altLang="en-US" sz="2800" b="0" i="0" u="none" strike="noStrike" cap="none" spc="0" normalizeH="0" baseline="0" dirty="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rPr>
              <a:t>先将数据按照销售额进行降序排序</a:t>
            </a:r>
            <a:endParaRPr kumimoji="0" lang="zh-CN" altLang="en-US" sz="2800" b="0" i="0" u="none" strike="noStrike" cap="none" spc="0" normalizeH="0" baseline="0" dirty="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endParaRPr>
          </a:p>
          <a:p>
            <a:pPr marL="514350" indent="-514350" algn="l">
              <a:lnSpc>
                <a:spcPct val="150000"/>
              </a:lnSpc>
              <a:buFont typeface="+mj-ea"/>
              <a:buAutoNum type="circleNumDbPlain"/>
            </a:pPr>
            <a:r>
              <a:rPr kumimoji="0" lang="zh-CN" altLang="en-US" sz="2800" b="0" i="0" u="none" strike="noStrike" cap="none" spc="0" normalizeH="0" baseline="0" dirty="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rPr>
              <a:t>累计占比</a:t>
            </a:r>
            <a:r>
              <a:rPr kumimoji="0" lang="en-US" altLang="zh-CN" sz="2800" b="0" i="0" u="none" strike="noStrike" cap="none" spc="0" normalizeH="0" baseline="0" dirty="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rPr>
              <a:t> = </a:t>
            </a:r>
            <a:r>
              <a:rPr kumimoji="0" lang="zh-CN" altLang="en-US" sz="2800" b="0" i="0" u="none" strike="noStrike" cap="none" spc="0" normalizeH="0" baseline="0" dirty="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rPr>
              <a:t>根据排序累计金额</a:t>
            </a:r>
            <a:r>
              <a:rPr kumimoji="0" lang="en-US" altLang="zh-CN" sz="2800" b="0" i="0" u="none" strike="noStrike" cap="none" spc="0" normalizeH="0" baseline="0" dirty="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rPr>
              <a:t> / </a:t>
            </a:r>
            <a:r>
              <a:rPr kumimoji="0" lang="zh-CN" altLang="en-US" sz="2800" b="0" i="0" u="none" strike="noStrike" cap="none" spc="0" normalizeH="0" baseline="0" dirty="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rPr>
              <a:t>总销售额</a:t>
            </a:r>
            <a:endParaRPr kumimoji="0" lang="en-US" altLang="zh-CN" sz="2800" b="0" i="0" u="none" strike="noStrike" cap="none" spc="0" normalizeH="0" baseline="0" dirty="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endParaRPr>
          </a:p>
          <a:p>
            <a:pPr algn="l">
              <a:lnSpc>
                <a:spcPct val="150000"/>
              </a:lnSpc>
            </a:pPr>
            <a:endParaRPr lang="en-US" altLang="zh-CN" sz="2800" dirty="0">
              <a:solidFill>
                <a:schemeClr val="tx1">
                  <a:lumMod val="65000"/>
                  <a:lumOff val="35000"/>
                </a:schemeClr>
              </a:solidFill>
              <a:latin typeface="Helvetica Neue" panose="02000503000000020004" charset="0"/>
              <a:ea typeface="黑体-简" panose="02000000000000000000" charset="-122"/>
            </a:endParaRPr>
          </a:p>
          <a:p>
            <a:pPr marL="514350" indent="-514350" algn="l">
              <a:lnSpc>
                <a:spcPct val="150000"/>
              </a:lnSpc>
              <a:buFont typeface="+mj-ea"/>
              <a:buAutoNum type="circleNumDbPlain"/>
            </a:pPr>
            <a:r>
              <a:rPr kumimoji="0" lang="en-US" altLang="zh-CN" sz="2800" b="0" i="0" u="none" strike="noStrike" cap="none" spc="0" normalizeH="0" baseline="0" dirty="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rPr>
              <a:t>A </a:t>
            </a:r>
            <a:r>
              <a:rPr kumimoji="0" lang="zh-CN" altLang="en-US" sz="2800" b="0" i="0" u="none" strike="noStrike" cap="none" spc="0" normalizeH="0" baseline="0" dirty="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rPr>
              <a:t>类商品：</a:t>
            </a:r>
            <a:r>
              <a:rPr kumimoji="0" lang="en-US" altLang="zh-CN" sz="2800" b="0" i="0" u="none" strike="noStrike" cap="none" spc="0" normalizeH="0" baseline="0" dirty="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rPr>
              <a:t>0%</a:t>
            </a:r>
            <a:r>
              <a:rPr kumimoji="0" lang="zh-CN" altLang="en-US" sz="2800" b="0" i="0" u="none" strike="noStrike" cap="none" spc="0" normalizeH="0" baseline="0" dirty="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rPr>
              <a:t> ～ </a:t>
            </a:r>
            <a:r>
              <a:rPr kumimoji="0" lang="en-US" altLang="zh-CN" sz="2800" b="0" i="0" u="none" strike="noStrike" cap="none" spc="0" normalizeH="0" baseline="0" dirty="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rPr>
              <a:t>50%</a:t>
            </a:r>
            <a:endParaRPr kumimoji="0" lang="en-US" altLang="zh-CN" sz="2800" b="0" i="0" u="none" strike="noStrike" cap="none" spc="0" normalizeH="0" baseline="0" dirty="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endParaRPr>
          </a:p>
          <a:p>
            <a:pPr marL="514350" indent="-514350" algn="l">
              <a:lnSpc>
                <a:spcPct val="150000"/>
              </a:lnSpc>
              <a:buFont typeface="+mj-ea"/>
              <a:buAutoNum type="circleNumDbPlain"/>
            </a:pPr>
            <a:r>
              <a:rPr lang="zh-CN" altLang="en-US" sz="2800" b="0" dirty="0">
                <a:solidFill>
                  <a:schemeClr val="tx1">
                    <a:lumMod val="65000"/>
                    <a:lumOff val="35000"/>
                  </a:schemeClr>
                </a:solidFill>
                <a:latin typeface="Helvetica Neue" panose="02000503000000020004" charset="0"/>
                <a:ea typeface="黑体-简" panose="02000000000000000000" charset="-122"/>
              </a:rPr>
              <a:t>B 类商品：50% ～ 90%</a:t>
            </a:r>
            <a:endParaRPr lang="zh-CN" altLang="en-US" sz="2800" b="0" dirty="0">
              <a:solidFill>
                <a:schemeClr val="tx1">
                  <a:lumMod val="65000"/>
                  <a:lumOff val="35000"/>
                </a:schemeClr>
              </a:solidFill>
              <a:latin typeface="Helvetica Neue" panose="02000503000000020004" charset="0"/>
              <a:ea typeface="黑体-简" panose="02000000000000000000" charset="-122"/>
            </a:endParaRPr>
          </a:p>
          <a:p>
            <a:pPr marL="514350" indent="-514350" algn="l">
              <a:lnSpc>
                <a:spcPct val="150000"/>
              </a:lnSpc>
              <a:buFont typeface="+mj-ea"/>
              <a:buAutoNum type="circleNumDbPlain"/>
            </a:pPr>
            <a:r>
              <a:rPr kumimoji="0" lang="en-US" altLang="zh-CN" sz="2800" b="0" i="0" u="none" strike="noStrike" cap="none" spc="0" normalizeH="0" baseline="0" dirty="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rPr>
              <a:t>C </a:t>
            </a:r>
            <a:r>
              <a:rPr kumimoji="0" lang="zh-CN" altLang="en-US" sz="2800" b="0" i="0" u="none" strike="noStrike" cap="none" spc="0" normalizeH="0" baseline="0" dirty="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rPr>
              <a:t>类商品：</a:t>
            </a:r>
            <a:r>
              <a:rPr kumimoji="0" lang="en-US" altLang="zh-CN" sz="2800" b="0" i="0" u="none" strike="noStrike" cap="none" spc="0" normalizeH="0" baseline="0" dirty="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rPr>
              <a:t>90%</a:t>
            </a:r>
            <a:r>
              <a:rPr kumimoji="0" lang="zh-CN" altLang="en-US" sz="2800" b="0" i="0" u="none" strike="noStrike" cap="none" spc="0" normalizeH="0" baseline="0" dirty="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rPr>
              <a:t> ～</a:t>
            </a:r>
            <a:r>
              <a:rPr kumimoji="0" lang="en-US" altLang="zh-CN" sz="2800" b="0" i="0" u="none" strike="noStrike" cap="none" spc="0" normalizeH="0" baseline="0" dirty="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rPr>
              <a:t>100%</a:t>
            </a:r>
            <a:endParaRPr kumimoji="0" lang="zh-CN" altLang="en-US" sz="2800" b="0" i="0" u="none" strike="noStrike" cap="none" spc="0" normalizeH="0" baseline="0" dirty="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endParaRPr>
          </a:p>
        </p:txBody>
      </p:sp>
      <p:grpSp>
        <p:nvGrpSpPr>
          <p:cNvPr id="4" name="组合 3"/>
          <p:cNvGrpSpPr/>
          <p:nvPr/>
        </p:nvGrpSpPr>
        <p:grpSpPr>
          <a:xfrm>
            <a:off x="-20955" y="13970"/>
            <a:ext cx="9016365" cy="1744980"/>
            <a:chOff x="-33" y="-13"/>
            <a:chExt cx="9404" cy="2748"/>
          </a:xfrm>
        </p:grpSpPr>
        <p:sp>
          <p:nvSpPr>
            <p:cNvPr id="6" name="矩形"/>
            <p:cNvSpPr/>
            <p:nvPr>
              <p:custDataLst>
                <p:tags r:id="rId6"/>
              </p:custDataLst>
            </p:nvPr>
          </p:nvSpPr>
          <p:spPr>
            <a:xfrm>
              <a:off x="-33" y="-13"/>
              <a:ext cx="8691" cy="381"/>
            </a:xfrm>
            <a:prstGeom prst="rect">
              <a:avLst/>
            </a:prstGeom>
            <a:solidFill>
              <a:srgbClr val="0C7BE0"/>
            </a:solidFill>
            <a:ln w="12700">
              <a:miter lim="400000"/>
            </a:ln>
          </p:spPr>
          <p:txBody>
            <a:bodyPr lIns="45720" rIns="45720" anchor="ctr"/>
            <a:lstStyle/>
            <a:p>
              <a:pPr defTabSz="914400">
                <a:defRPr sz="2400" b="1">
                  <a:solidFill>
                    <a:schemeClr val="accent1"/>
                  </a:solidFill>
                  <a:latin typeface="Calibri" panose="020F0502020204030204"/>
                  <a:ea typeface="Calibri" panose="020F0502020204030204"/>
                  <a:cs typeface="Calibri" panose="020F0502020204030204"/>
                  <a:sym typeface="Calibri" panose="020F0502020204030204"/>
                </a:defRPr>
              </a:pPr>
              <a:endParaRPr sz="2400"/>
            </a:p>
          </p:txBody>
        </p:sp>
        <p:sp>
          <p:nvSpPr>
            <p:cNvPr id="8" name="数据可视化对企业的价值"/>
            <p:cNvSpPr txBox="1"/>
            <p:nvPr>
              <p:custDataLst>
                <p:tags r:id="rId7"/>
              </p:custDataLst>
            </p:nvPr>
          </p:nvSpPr>
          <p:spPr>
            <a:xfrm>
              <a:off x="41" y="403"/>
              <a:ext cx="9330" cy="2333"/>
            </a:xfrm>
            <a:prstGeom prst="rect">
              <a:avLst/>
            </a:prstGeom>
            <a:ln w="12700">
              <a:miter lim="400000"/>
            </a:ln>
          </p:spPr>
          <p:txBody>
            <a:bodyPr lIns="0" tIns="0" rIns="0" bIns="0"/>
            <a:lstStyle>
              <a:lvl1pPr indent="0" defTabSz="914400">
                <a:defRPr sz="5000" b="1">
                  <a:solidFill>
                    <a:schemeClr val="accent1"/>
                  </a:solidFill>
                </a:defRPr>
              </a:lvl1pPr>
            </a:lstStyle>
            <a:p>
              <a:pPr algn="l"/>
              <a:r>
                <a:rPr lang="en-US" altLang="zh-CN" sz="5000" dirty="0">
                  <a:solidFill>
                    <a:srgbClr val="0C7BE0"/>
                  </a:solidFill>
                  <a:latin typeface="Helvetica Neue" panose="02000503000000020004" charset="0"/>
                  <a:ea typeface="黑体-简" panose="02000000000000000000" charset="-122"/>
                </a:rPr>
                <a:t>ABC </a:t>
              </a:r>
              <a:r>
                <a:rPr lang="zh-CN" altLang="en-US" sz="5000" dirty="0">
                  <a:solidFill>
                    <a:srgbClr val="0C7BE0"/>
                  </a:solidFill>
                  <a:latin typeface="Helvetica Neue" panose="02000503000000020004" charset="0"/>
                  <a:ea typeface="黑体-简" panose="02000000000000000000" charset="-122"/>
                </a:rPr>
                <a:t>分析法（帕累托分析法）</a:t>
              </a:r>
              <a:endParaRPr lang="zh-CN" altLang="en-US" sz="5000" dirty="0">
                <a:solidFill>
                  <a:srgbClr val="0C7BE0"/>
                </a:solidFill>
                <a:latin typeface="Helvetica Neue" panose="02000503000000020004" charset="0"/>
                <a:ea typeface="黑体-简" panose="02000000000000000000" charset="-122"/>
              </a:endParaRPr>
            </a:p>
          </p:txBody>
        </p:sp>
      </p:gr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checkerboard(across)">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checkerboard(across)">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5" presetClass="entr" presetSubtype="1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checkerboard(across)">
                                      <p:cBhvr>
                                        <p:cTn id="2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p:cNvSpPr/>
          <p:nvPr>
            <p:custDataLst>
              <p:tags r:id="rId1"/>
            </p:custDataLst>
          </p:nvPr>
        </p:nvSpPr>
        <p:spPr>
          <a:xfrm>
            <a:off x="-20955" y="0"/>
            <a:ext cx="6804025" cy="233680"/>
          </a:xfrm>
          <a:prstGeom prst="rect">
            <a:avLst/>
          </a:prstGeom>
          <a:solidFill>
            <a:srgbClr val="0C7BE0"/>
          </a:solidFill>
          <a:ln w="12700">
            <a:miter lim="400000"/>
          </a:ln>
        </p:spPr>
        <p:txBody>
          <a:bodyPr lIns="45720" rIns="45720" anchor="ctr"/>
          <a:lstStyle/>
          <a:p>
            <a:pPr defTabSz="914400">
              <a:defRPr sz="2400" b="1">
                <a:solidFill>
                  <a:schemeClr val="accent1"/>
                </a:solidFill>
                <a:latin typeface="Calibri" panose="020F0502020204030204"/>
                <a:ea typeface="Calibri" panose="020F0502020204030204"/>
                <a:cs typeface="Calibri" panose="020F0502020204030204"/>
                <a:sym typeface="Calibri" panose="020F0502020204030204"/>
              </a:defRPr>
            </a:pPr>
            <a:endParaRPr sz="2400"/>
          </a:p>
        </p:txBody>
      </p:sp>
      <p:sp>
        <p:nvSpPr>
          <p:cNvPr id="8" name="数据可视化对企业的价值"/>
          <p:cNvSpPr txBox="1"/>
          <p:nvPr>
            <p:custDataLst>
              <p:tags r:id="rId2"/>
            </p:custDataLst>
          </p:nvPr>
        </p:nvSpPr>
        <p:spPr>
          <a:xfrm>
            <a:off x="26035" y="255905"/>
            <a:ext cx="7480935" cy="1481455"/>
          </a:xfrm>
          <a:prstGeom prst="rect">
            <a:avLst/>
          </a:prstGeom>
          <a:ln w="12700">
            <a:miter lim="400000"/>
          </a:ln>
        </p:spPr>
        <p:txBody>
          <a:bodyPr lIns="0" tIns="0" rIns="0" bIns="0"/>
          <a:lstStyle>
            <a:lvl1pPr indent="0" defTabSz="914400">
              <a:defRPr sz="5000" b="1">
                <a:solidFill>
                  <a:schemeClr val="accent1"/>
                </a:solidFill>
              </a:defRPr>
            </a:lvl1pPr>
          </a:lstStyle>
          <a:p>
            <a:pPr algn="l"/>
            <a:r>
              <a:rPr lang="zh-CN" altLang="en-US" sz="5000" dirty="0">
                <a:solidFill>
                  <a:srgbClr val="0C7BE0"/>
                </a:solidFill>
                <a:latin typeface="Helvetica Neue" panose="02000503000000020004" charset="0"/>
                <a:ea typeface="黑体-简" panose="02000000000000000000" charset="-122"/>
              </a:rPr>
              <a:t>什么是数据分析方法论？</a:t>
            </a:r>
            <a:endParaRPr lang="zh-CN" altLang="en-US" sz="5000" dirty="0">
              <a:solidFill>
                <a:srgbClr val="0C7BE0"/>
              </a:solidFill>
              <a:latin typeface="Helvetica Neue" panose="02000503000000020004" charset="0"/>
              <a:ea typeface="黑体-简" panose="02000000000000000000" charset="-122"/>
            </a:endParaRPr>
          </a:p>
        </p:txBody>
      </p:sp>
      <p:pic>
        <p:nvPicPr>
          <p:cNvPr id="4" name="https://photo-static-api.fotomore.com/creative/vcg/veer/400/new/VCG41N468111120.jpg?uid=386&amp;timestamp=1703586392&amp;sign=be098e9600feca6d02d3856128c4f7ca" descr="&amp;pky270_sjzg_VCG41N468111120&amp;2&amp;src_toppic_inpsrchzd1&amp;"/>
          <p:cNvPicPr>
            <a:picLocks noChangeAspect="1"/>
          </p:cNvPicPr>
          <p:nvPr/>
        </p:nvPicPr>
        <p:blipFill>
          <a:blip r:embed="rId3"/>
          <a:stretch>
            <a:fillRect/>
          </a:stretch>
        </p:blipFill>
        <p:spPr>
          <a:xfrm>
            <a:off x="3364230" y="5342255"/>
            <a:ext cx="4537710" cy="7707630"/>
          </a:xfrm>
          <a:prstGeom prst="rect">
            <a:avLst/>
          </a:prstGeom>
        </p:spPr>
      </p:pic>
      <p:sp>
        <p:nvSpPr>
          <p:cNvPr id="6" name="云形 5"/>
          <p:cNvSpPr/>
          <p:nvPr/>
        </p:nvSpPr>
        <p:spPr>
          <a:xfrm>
            <a:off x="8440420" y="1408430"/>
            <a:ext cx="12018010" cy="7706995"/>
          </a:xfrm>
          <a:prstGeom prst="cloud">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no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11" name="云形 10"/>
          <p:cNvSpPr/>
          <p:nvPr>
            <p:custDataLst>
              <p:tags r:id="rId4"/>
            </p:custDataLst>
          </p:nvPr>
        </p:nvSpPr>
        <p:spPr>
          <a:xfrm>
            <a:off x="5885180" y="5205730"/>
            <a:ext cx="2348230" cy="1860550"/>
          </a:xfrm>
          <a:prstGeom prst="cloud">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no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3600" i="0" u="none" strike="noStrike" cap="none" spc="0" normalizeH="0" baseline="0">
                <a:ln>
                  <a:noFill/>
                </a:ln>
                <a:solidFill>
                  <a:srgbClr val="FFFFFF"/>
                </a:solidFill>
                <a:effectLst/>
                <a:uFillTx/>
                <a:latin typeface="Helvetica Neue" panose="02000503000000020004" charset="0"/>
                <a:ea typeface="黑体-简" panose="02000000000000000000" charset="-122"/>
                <a:cs typeface="Helvetica Neue Medium" panose="02000503000000020004"/>
                <a:sym typeface="Helvetica Neue Medium" panose="02000503000000020004"/>
              </a:rPr>
              <a:t>。。。</a:t>
            </a:r>
            <a:endParaRPr kumimoji="0" lang="zh-CN" altLang="en-US" sz="3600" i="0" u="none" strike="noStrike" cap="none" spc="0" normalizeH="0" baseline="0">
              <a:ln>
                <a:noFill/>
              </a:ln>
              <a:solidFill>
                <a:srgbClr val="FFFFFF"/>
              </a:solidFill>
              <a:effectLst/>
              <a:uFillTx/>
              <a:latin typeface="Helvetica Neue" panose="02000503000000020004" charset="0"/>
              <a:ea typeface="黑体-简" panose="02000000000000000000" charset="-122"/>
              <a:cs typeface="Helvetica Neue Medium" panose="02000503000000020004"/>
              <a:sym typeface="Helvetica Neue Medium" panose="02000503000000020004"/>
            </a:endParaRPr>
          </a:p>
        </p:txBody>
      </p:sp>
      <p:sp>
        <p:nvSpPr>
          <p:cNvPr id="10" name="文本框 9"/>
          <p:cNvSpPr txBox="1"/>
          <p:nvPr/>
        </p:nvSpPr>
        <p:spPr>
          <a:xfrm>
            <a:off x="8657590" y="4457700"/>
            <a:ext cx="12566650" cy="186118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spAutoFit/>
          </a:bodyPr>
          <a:lstStyle/>
          <a:p>
            <a:pPr marL="0" marR="0" algn="l" defTabSz="821690" rtl="0" fontAlgn="auto" latinLnBrk="0" hangingPunct="0">
              <a:lnSpc>
                <a:spcPct val="130000"/>
              </a:lnSpc>
              <a:spcBef>
                <a:spcPts val="0"/>
              </a:spcBef>
              <a:spcAft>
                <a:spcPts val="0"/>
              </a:spcAft>
              <a:buClrTx/>
              <a:buSzTx/>
              <a:buFontTx/>
              <a:buNone/>
            </a:pPr>
            <a:r>
              <a:rPr lang="zh-CN" altLang="en-US" sz="8800">
                <a:solidFill>
                  <a:schemeClr val="tx1">
                    <a:lumMod val="65000"/>
                    <a:lumOff val="35000"/>
                  </a:schemeClr>
                </a:solidFill>
                <a:latin typeface="Helvetica Neue" panose="02000503000000020004" charset="0"/>
                <a:ea typeface="黑体-简" panose="02000000000000000000" charset="-122"/>
                <a:sym typeface="Helvetica Neue" panose="02000503000000020004"/>
              </a:rPr>
              <a:t>什么是数据分析方法论？</a:t>
            </a:r>
            <a:endParaRPr kumimoji="0" lang="zh-CN" altLang="en-US" sz="8800" b="0" i="0" u="none" strike="noStrike" cap="none" spc="0" normalizeH="0" baseline="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endParaRPr>
          </a:p>
        </p:txBody>
      </p:sp>
      <p:sp>
        <p:nvSpPr>
          <p:cNvPr id="2" name="云形 1"/>
          <p:cNvSpPr/>
          <p:nvPr>
            <p:custDataLst>
              <p:tags r:id="rId5"/>
            </p:custDataLst>
          </p:nvPr>
        </p:nvSpPr>
        <p:spPr>
          <a:xfrm>
            <a:off x="5758815" y="7228840"/>
            <a:ext cx="196215" cy="202565"/>
          </a:xfrm>
          <a:prstGeom prst="cloud">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no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600" i="0" u="none" strike="noStrike" cap="none" spc="0" normalizeH="0" baseline="0">
              <a:ln>
                <a:noFill/>
              </a:ln>
              <a:solidFill>
                <a:srgbClr val="FFFFFF"/>
              </a:solidFill>
              <a:effectLst/>
              <a:uFillTx/>
              <a:latin typeface="Helvetica Neue Medium" panose="02000503000000020004"/>
              <a:ea typeface="宋体" panose="02010600030101010101" pitchFamily="2" charset="-122"/>
              <a:cs typeface="Helvetica Neue Medium" panose="02000503000000020004"/>
              <a:sym typeface="Helvetica Neue Medium" panose="02000503000000020004"/>
            </a:endParaRPr>
          </a:p>
        </p:txBody>
      </p:sp>
      <p:sp>
        <p:nvSpPr>
          <p:cNvPr id="3" name="云形 2"/>
          <p:cNvSpPr/>
          <p:nvPr>
            <p:custDataLst>
              <p:tags r:id="rId6"/>
            </p:custDataLst>
          </p:nvPr>
        </p:nvSpPr>
        <p:spPr>
          <a:xfrm>
            <a:off x="6060440" y="6909435"/>
            <a:ext cx="462280" cy="436245"/>
          </a:xfrm>
          <a:prstGeom prst="cloud">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no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600" i="0" u="none" strike="noStrike" cap="none" spc="0" normalizeH="0" baseline="0">
              <a:ln>
                <a:noFill/>
              </a:ln>
              <a:solidFill>
                <a:srgbClr val="FFFFFF"/>
              </a:solidFill>
              <a:effectLst/>
              <a:uFillTx/>
              <a:latin typeface="Helvetica Neue Medium" panose="02000503000000020004"/>
              <a:ea typeface="宋体" panose="02010600030101010101" pitchFamily="2" charset="-122"/>
              <a:cs typeface="Helvetica Neue Medium" panose="02000503000000020004"/>
              <a:sym typeface="Helvetica Neue Medium" panose="02000503000000020004"/>
            </a:endParaRPr>
          </a:p>
        </p:txBody>
      </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custDataLst>
              <p:tags r:id="rId1"/>
            </p:custDataLst>
          </p:nvPr>
        </p:nvPicPr>
        <p:blipFill>
          <a:blip r:embed="rId2"/>
          <a:stretch>
            <a:fillRect/>
          </a:stretch>
        </p:blipFill>
        <p:spPr>
          <a:xfrm>
            <a:off x="2608436" y="1270635"/>
            <a:ext cx="19167128" cy="11570400"/>
          </a:xfrm>
          <a:prstGeom prst="rect">
            <a:avLst/>
          </a:prstGeom>
        </p:spPr>
      </p:pic>
      <p:grpSp>
        <p:nvGrpSpPr>
          <p:cNvPr id="4" name="组合 3"/>
          <p:cNvGrpSpPr/>
          <p:nvPr/>
        </p:nvGrpSpPr>
        <p:grpSpPr>
          <a:xfrm>
            <a:off x="-20955" y="13970"/>
            <a:ext cx="9016365" cy="1744980"/>
            <a:chOff x="-33" y="-13"/>
            <a:chExt cx="9404" cy="2748"/>
          </a:xfrm>
        </p:grpSpPr>
        <p:sp>
          <p:nvSpPr>
            <p:cNvPr id="6" name="矩形"/>
            <p:cNvSpPr/>
            <p:nvPr>
              <p:custDataLst>
                <p:tags r:id="rId3"/>
              </p:custDataLst>
            </p:nvPr>
          </p:nvSpPr>
          <p:spPr>
            <a:xfrm>
              <a:off x="-33" y="-13"/>
              <a:ext cx="8691" cy="381"/>
            </a:xfrm>
            <a:prstGeom prst="rect">
              <a:avLst/>
            </a:prstGeom>
            <a:solidFill>
              <a:srgbClr val="0C7BE0"/>
            </a:solidFill>
            <a:ln w="12700">
              <a:miter lim="400000"/>
            </a:ln>
          </p:spPr>
          <p:txBody>
            <a:bodyPr lIns="45720" rIns="45720" anchor="ctr"/>
            <a:lstStyle/>
            <a:p>
              <a:pPr defTabSz="914400">
                <a:defRPr sz="2400" b="1">
                  <a:solidFill>
                    <a:schemeClr val="accent1"/>
                  </a:solidFill>
                  <a:latin typeface="Calibri" panose="020F0502020204030204"/>
                  <a:ea typeface="Calibri" panose="020F0502020204030204"/>
                  <a:cs typeface="Calibri" panose="020F0502020204030204"/>
                  <a:sym typeface="Calibri" panose="020F0502020204030204"/>
                </a:defRPr>
              </a:pPr>
              <a:endParaRPr sz="2400"/>
            </a:p>
          </p:txBody>
        </p:sp>
        <p:sp>
          <p:nvSpPr>
            <p:cNvPr id="8" name="数据可视化对企业的价值"/>
            <p:cNvSpPr txBox="1"/>
            <p:nvPr>
              <p:custDataLst>
                <p:tags r:id="rId4"/>
              </p:custDataLst>
            </p:nvPr>
          </p:nvSpPr>
          <p:spPr>
            <a:xfrm>
              <a:off x="41" y="403"/>
              <a:ext cx="9330" cy="2333"/>
            </a:xfrm>
            <a:prstGeom prst="rect">
              <a:avLst/>
            </a:prstGeom>
            <a:ln w="12700">
              <a:miter lim="400000"/>
            </a:ln>
          </p:spPr>
          <p:txBody>
            <a:bodyPr lIns="0" tIns="0" rIns="0" bIns="0"/>
            <a:lstStyle>
              <a:lvl1pPr indent="0" defTabSz="914400">
                <a:defRPr sz="5000" b="1">
                  <a:solidFill>
                    <a:schemeClr val="accent1"/>
                  </a:solidFill>
                </a:defRPr>
              </a:lvl1pPr>
            </a:lstStyle>
            <a:p>
              <a:pPr algn="l"/>
              <a:r>
                <a:rPr lang="en-US" altLang="zh-CN" sz="5000" dirty="0">
                  <a:solidFill>
                    <a:srgbClr val="0C7BE0"/>
                  </a:solidFill>
                  <a:latin typeface="Helvetica Neue" panose="02000503000000020004" charset="0"/>
                  <a:ea typeface="黑体-简" panose="02000000000000000000" charset="-122"/>
                </a:rPr>
                <a:t>ABC </a:t>
              </a:r>
              <a:r>
                <a:rPr lang="zh-CN" altLang="en-US" sz="5000" dirty="0">
                  <a:solidFill>
                    <a:srgbClr val="0C7BE0"/>
                  </a:solidFill>
                  <a:latin typeface="Helvetica Neue" panose="02000503000000020004" charset="0"/>
                  <a:ea typeface="黑体-简" panose="02000000000000000000" charset="-122"/>
                </a:rPr>
                <a:t>分析法（帕累托分析法）</a:t>
              </a:r>
              <a:endParaRPr lang="zh-CN" altLang="en-US" sz="5000" dirty="0">
                <a:solidFill>
                  <a:srgbClr val="0C7BE0"/>
                </a:solidFill>
                <a:latin typeface="Helvetica Neue" panose="02000503000000020004" charset="0"/>
                <a:ea typeface="黑体-简" panose="02000000000000000000" charset="-122"/>
              </a:endParaRPr>
            </a:p>
          </p:txBody>
        </p:sp>
      </p:grpSp>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p:cNvGrpSpPr/>
          <p:nvPr/>
        </p:nvGrpSpPr>
        <p:grpSpPr>
          <a:xfrm>
            <a:off x="6311900" y="1910080"/>
            <a:ext cx="13107035" cy="1979295"/>
            <a:chOff x="10668" y="2050"/>
            <a:chExt cx="19913" cy="2890"/>
          </a:xfrm>
        </p:grpSpPr>
        <p:sp>
          <p:nvSpPr>
            <p:cNvPr id="204" name="Dataease 快速安装与在线文档"/>
            <p:cNvSpPr txBox="1"/>
            <p:nvPr/>
          </p:nvSpPr>
          <p:spPr>
            <a:xfrm>
              <a:off x="14239" y="2804"/>
              <a:ext cx="16342" cy="1613"/>
            </a:xfrm>
            <a:prstGeom prst="rect">
              <a:avLst/>
            </a:prstGeom>
            <a:ln w="12700">
              <a:miter lim="400000"/>
            </a:ln>
          </p:spPr>
          <p:txBody>
            <a:bodyPr wrap="square" lIns="91438" tIns="91438" rIns="91438" bIns="91438">
              <a:spAutoFit/>
            </a:bodyPr>
            <a:lstStyle>
              <a:lvl1pPr indent="0" defTabSz="1828800">
                <a:defRPr sz="6000" b="1">
                  <a:solidFill>
                    <a:srgbClr val="535353"/>
                  </a:solidFill>
                  <a:latin typeface="Trebuchet MS" panose="020B0603020202020204"/>
                  <a:ea typeface="Trebuchet MS" panose="020B0603020202020204"/>
                  <a:cs typeface="Trebuchet MS" panose="020B0603020202020204"/>
                  <a:sym typeface="Trebuchet MS" panose="020B0603020202020204"/>
                </a:defRPr>
              </a:lvl1pPr>
            </a:lstStyle>
            <a:p>
              <a:pPr algn="l"/>
              <a:r>
                <a:rPr lang="zh-CN" b="0" dirty="0">
                  <a:latin typeface="Helvetica Neue" panose="02000503000000020004" charset="0"/>
                  <a:ea typeface="黑体-简" panose="02000000000000000000" charset="-122"/>
                </a:rPr>
                <a:t>数据分析方法概念</a:t>
              </a:r>
              <a:r>
                <a:rPr lang="en-US" altLang="zh-CN" b="0" dirty="0">
                  <a:latin typeface="Helvetica Neue" panose="02000503000000020004" charset="0"/>
                  <a:ea typeface="黑体-简" panose="02000000000000000000" charset="-122"/>
                </a:rPr>
                <a:t>&amp;</a:t>
              </a:r>
              <a:r>
                <a:rPr lang="zh-CN" b="0" dirty="0">
                  <a:latin typeface="Helvetica Neue" panose="02000503000000020004" charset="0"/>
                  <a:ea typeface="黑体-简" panose="02000000000000000000" charset="-122"/>
                </a:rPr>
                <a:t>分类</a:t>
              </a:r>
              <a:endParaRPr lang="zh-CN" b="0" dirty="0">
                <a:latin typeface="Helvetica Neue" panose="02000503000000020004" charset="0"/>
                <a:ea typeface="黑体-简" panose="02000000000000000000" charset="-122"/>
              </a:endParaRPr>
            </a:p>
          </p:txBody>
        </p:sp>
        <p:sp>
          <p:nvSpPr>
            <p:cNvPr id="208" name="1"/>
            <p:cNvSpPr/>
            <p:nvPr/>
          </p:nvSpPr>
          <p:spPr>
            <a:xfrm>
              <a:off x="10668" y="2050"/>
              <a:ext cx="2782" cy="2890"/>
            </a:xfrm>
            <a:prstGeom prst="diamond">
              <a:avLst/>
            </a:prstGeom>
            <a:solidFill>
              <a:srgbClr val="535353"/>
            </a:solidFill>
            <a:ln w="12700">
              <a:miter lim="400000"/>
            </a:ln>
          </p:spPr>
          <p:txBody>
            <a:bodyPr tIns="91439" bIns="91439" anchor="ctr"/>
            <a:lstStyle>
              <a:lvl1pPr indent="0" algn="ctr" defTabSz="914400">
                <a:defRPr sz="10000" b="1">
                  <a:solidFill>
                    <a:srgbClr val="FFFFFF"/>
                  </a:solidFill>
                  <a:latin typeface="Trebuchet MS" panose="020B0603020202020204"/>
                  <a:ea typeface="Trebuchet MS" panose="020B0603020202020204"/>
                  <a:cs typeface="Trebuchet MS" panose="020B0603020202020204"/>
                  <a:sym typeface="Trebuchet MS" panose="020B0603020202020204"/>
                </a:defRPr>
              </a:lvl1pPr>
            </a:lstStyle>
            <a:p>
              <a:r>
                <a:rPr sz="8300"/>
                <a:t>1</a:t>
              </a:r>
              <a:endParaRPr sz="8300"/>
            </a:p>
          </p:txBody>
        </p:sp>
        <p:sp>
          <p:nvSpPr>
            <p:cNvPr id="209" name="线条"/>
            <p:cNvSpPr/>
            <p:nvPr/>
          </p:nvSpPr>
          <p:spPr>
            <a:xfrm>
              <a:off x="14225" y="4465"/>
              <a:ext cx="16355" cy="4"/>
            </a:xfrm>
            <a:prstGeom prst="line">
              <a:avLst/>
            </a:prstGeom>
            <a:ln w="25400">
              <a:solidFill>
                <a:srgbClr val="5E5E5E">
                  <a:alpha val="50000"/>
                </a:srgbClr>
              </a:solidFill>
              <a:miter lim="400000"/>
            </a:ln>
          </p:spPr>
          <p:txBody>
            <a:bodyPr lIns="0" tIns="0" rIns="0" bIns="0"/>
            <a:lstStyle/>
            <a:p>
              <a:pPr indent="0" defTabSz="457200">
                <a:defRPr sz="1200">
                  <a:latin typeface="Helvetica"/>
                  <a:ea typeface="Helvetica"/>
                  <a:cs typeface="Helvetica"/>
                  <a:sym typeface="Helvetica"/>
                </a:defRPr>
              </a:pPr>
              <a:endParaRPr sz="3200"/>
            </a:p>
          </p:txBody>
        </p:sp>
      </p:grpSp>
      <p:grpSp>
        <p:nvGrpSpPr>
          <p:cNvPr id="12" name="组合 11"/>
          <p:cNvGrpSpPr/>
          <p:nvPr/>
        </p:nvGrpSpPr>
        <p:grpSpPr>
          <a:xfrm>
            <a:off x="6310630" y="4427855"/>
            <a:ext cx="13118465" cy="1979295"/>
            <a:chOff x="10668" y="5956"/>
            <a:chExt cx="19929" cy="2890"/>
          </a:xfrm>
        </p:grpSpPr>
        <p:sp>
          <p:nvSpPr>
            <p:cNvPr id="205" name="DataEase 功能架构介绍"/>
            <p:cNvSpPr txBox="1"/>
            <p:nvPr/>
          </p:nvSpPr>
          <p:spPr>
            <a:xfrm>
              <a:off x="14242" y="6811"/>
              <a:ext cx="16337" cy="1613"/>
            </a:xfrm>
            <a:prstGeom prst="rect">
              <a:avLst/>
            </a:prstGeom>
            <a:ln w="12700">
              <a:miter lim="400000"/>
            </a:ln>
          </p:spPr>
          <p:txBody>
            <a:bodyPr wrap="square" lIns="91438" tIns="91438" rIns="91438" bIns="91438">
              <a:spAutoFit/>
            </a:bodyPr>
            <a:lstStyle>
              <a:lvl1pPr indent="0" defTabSz="1828800">
                <a:defRPr sz="6000">
                  <a:solidFill>
                    <a:srgbClr val="535353"/>
                  </a:solidFill>
                  <a:latin typeface="Trebuchet MS" panose="020B0603020202020204"/>
                  <a:ea typeface="Trebuchet MS" panose="020B0603020202020204"/>
                  <a:cs typeface="Trebuchet MS" panose="020B0603020202020204"/>
                  <a:sym typeface="Trebuchet MS" panose="020B0603020202020204"/>
                </a:defRPr>
              </a:lvl1pPr>
            </a:lstStyle>
            <a:p>
              <a:pPr algn="l"/>
              <a:r>
                <a:rPr lang="zh-CN" b="0" dirty="0">
                  <a:latin typeface="Helvetica Neue" panose="02000503000000020004" charset="0"/>
                  <a:ea typeface="黑体-简" panose="02000000000000000000" charset="-122"/>
                  <a:sym typeface="+mn-ea"/>
                </a:rPr>
                <a:t>现状分析数据分析方法</a:t>
              </a:r>
              <a:endParaRPr lang="zh-CN" b="0" dirty="0">
                <a:latin typeface="Helvetica Neue" panose="02000503000000020004" charset="0"/>
                <a:ea typeface="黑体-简" panose="02000000000000000000" charset="-122"/>
                <a:sym typeface="+mn-ea"/>
              </a:endParaRPr>
            </a:p>
          </p:txBody>
        </p:sp>
        <p:sp>
          <p:nvSpPr>
            <p:cNvPr id="210" name="2"/>
            <p:cNvSpPr/>
            <p:nvPr/>
          </p:nvSpPr>
          <p:spPr>
            <a:xfrm>
              <a:off x="10668" y="5956"/>
              <a:ext cx="2783" cy="2890"/>
            </a:xfrm>
            <a:prstGeom prst="diamond">
              <a:avLst/>
            </a:prstGeom>
            <a:solidFill>
              <a:srgbClr val="535353"/>
            </a:solidFill>
            <a:ln w="12700">
              <a:miter lim="400000"/>
            </a:ln>
          </p:spPr>
          <p:txBody>
            <a:bodyPr tIns="91439" bIns="91439" anchor="ctr"/>
            <a:lstStyle>
              <a:lvl1pPr indent="0" algn="ctr" defTabSz="914400">
                <a:defRPr sz="10000">
                  <a:solidFill>
                    <a:srgbClr val="FFFFFF"/>
                  </a:solidFill>
                  <a:latin typeface="Trebuchet MS" panose="020B0603020202020204"/>
                  <a:ea typeface="Trebuchet MS" panose="020B0603020202020204"/>
                  <a:cs typeface="Trebuchet MS" panose="020B0603020202020204"/>
                  <a:sym typeface="Trebuchet MS" panose="020B0603020202020204"/>
                </a:defRPr>
              </a:lvl1pPr>
            </a:lstStyle>
            <a:p>
              <a:r>
                <a:rPr sz="8300"/>
                <a:t>2</a:t>
              </a:r>
              <a:endParaRPr sz="8300"/>
            </a:p>
          </p:txBody>
        </p:sp>
        <p:sp>
          <p:nvSpPr>
            <p:cNvPr id="213" name="线条"/>
            <p:cNvSpPr/>
            <p:nvPr/>
          </p:nvSpPr>
          <p:spPr>
            <a:xfrm>
              <a:off x="14242" y="8405"/>
              <a:ext cx="16355" cy="4"/>
            </a:xfrm>
            <a:prstGeom prst="line">
              <a:avLst/>
            </a:prstGeom>
            <a:ln w="25400">
              <a:solidFill>
                <a:srgbClr val="5E5E5E">
                  <a:alpha val="50000"/>
                </a:srgbClr>
              </a:solidFill>
              <a:miter lim="400000"/>
            </a:ln>
          </p:spPr>
          <p:txBody>
            <a:bodyPr lIns="0" tIns="0" rIns="0" bIns="0"/>
            <a:lstStyle/>
            <a:p>
              <a:pPr indent="0" defTabSz="457200">
                <a:defRPr sz="1200">
                  <a:latin typeface="Helvetica"/>
                  <a:ea typeface="Helvetica"/>
                  <a:cs typeface="Helvetica"/>
                  <a:sym typeface="Helvetica"/>
                </a:defRPr>
              </a:pPr>
              <a:endParaRPr sz="3200"/>
            </a:p>
          </p:txBody>
        </p:sp>
      </p:grpSp>
      <p:grpSp>
        <p:nvGrpSpPr>
          <p:cNvPr id="13" name="组合 12"/>
          <p:cNvGrpSpPr/>
          <p:nvPr/>
        </p:nvGrpSpPr>
        <p:grpSpPr>
          <a:xfrm>
            <a:off x="6311265" y="6945630"/>
            <a:ext cx="13117195" cy="1979295"/>
            <a:chOff x="10668" y="11062"/>
            <a:chExt cx="19928" cy="2890"/>
          </a:xfrm>
        </p:grpSpPr>
        <p:sp>
          <p:nvSpPr>
            <p:cNvPr id="206" name="DataEase 数据分析与仪表板制作实战"/>
            <p:cNvSpPr txBox="1"/>
            <p:nvPr/>
          </p:nvSpPr>
          <p:spPr>
            <a:xfrm>
              <a:off x="14241" y="11894"/>
              <a:ext cx="16340" cy="1613"/>
            </a:xfrm>
            <a:prstGeom prst="rect">
              <a:avLst/>
            </a:prstGeom>
            <a:ln w="12700">
              <a:miter lim="400000"/>
            </a:ln>
          </p:spPr>
          <p:txBody>
            <a:bodyPr wrap="square" lIns="91438" tIns="91438" rIns="91438" bIns="91438">
              <a:spAutoFit/>
            </a:bodyPr>
            <a:lstStyle>
              <a:lvl1pPr indent="0" defTabSz="1828800">
                <a:defRPr sz="6000">
                  <a:solidFill>
                    <a:srgbClr val="535353"/>
                  </a:solidFill>
                  <a:latin typeface="Trebuchet MS" panose="020B0603020202020204"/>
                  <a:ea typeface="Trebuchet MS" panose="020B0603020202020204"/>
                  <a:cs typeface="Trebuchet MS" panose="020B0603020202020204"/>
                  <a:sym typeface="Trebuchet MS" panose="020B0603020202020204"/>
                </a:defRPr>
              </a:lvl1pPr>
            </a:lstStyle>
            <a:p>
              <a:pPr algn="l"/>
              <a:r>
                <a:rPr lang="zh-CN" dirty="0">
                  <a:latin typeface="Helvetica Neue" panose="02000503000000020004" charset="0"/>
                  <a:ea typeface="黑体-简" panose="02000000000000000000" charset="-122"/>
                  <a:sym typeface="+mn-ea"/>
                </a:rPr>
                <a:t>原因分析数据分析方法</a:t>
              </a:r>
              <a:endParaRPr lang="zh-CN" dirty="0">
                <a:latin typeface="Helvetica Neue" panose="02000503000000020004" charset="0"/>
                <a:ea typeface="黑体-简" panose="02000000000000000000" charset="-122"/>
                <a:sym typeface="+mn-ea"/>
              </a:endParaRPr>
            </a:p>
          </p:txBody>
        </p:sp>
        <p:sp>
          <p:nvSpPr>
            <p:cNvPr id="211" name="3"/>
            <p:cNvSpPr/>
            <p:nvPr/>
          </p:nvSpPr>
          <p:spPr>
            <a:xfrm>
              <a:off x="10668" y="11062"/>
              <a:ext cx="2782" cy="2890"/>
            </a:xfrm>
            <a:prstGeom prst="diamond">
              <a:avLst/>
            </a:prstGeom>
            <a:solidFill>
              <a:srgbClr val="0F6FC6"/>
            </a:solidFill>
            <a:ln w="12700">
              <a:miter lim="400000"/>
            </a:ln>
          </p:spPr>
          <p:txBody>
            <a:bodyPr tIns="91439" bIns="91439" anchor="ctr"/>
            <a:lstStyle>
              <a:lvl1pPr indent="0" algn="ctr" defTabSz="914400">
                <a:defRPr sz="10000">
                  <a:solidFill>
                    <a:srgbClr val="FFFFFF"/>
                  </a:solidFill>
                  <a:latin typeface="Trebuchet MS" panose="020B0603020202020204"/>
                  <a:ea typeface="Trebuchet MS" panose="020B0603020202020204"/>
                  <a:cs typeface="Trebuchet MS" panose="020B0603020202020204"/>
                  <a:sym typeface="Trebuchet MS" panose="020B0603020202020204"/>
                </a:defRPr>
              </a:lvl1pPr>
            </a:lstStyle>
            <a:p>
              <a:r>
                <a:rPr sz="8300"/>
                <a:t>3</a:t>
              </a:r>
              <a:endParaRPr sz="8300"/>
            </a:p>
          </p:txBody>
        </p:sp>
        <p:sp>
          <p:nvSpPr>
            <p:cNvPr id="214" name="线条"/>
            <p:cNvSpPr/>
            <p:nvPr/>
          </p:nvSpPr>
          <p:spPr>
            <a:xfrm>
              <a:off x="14241" y="13543"/>
              <a:ext cx="16355" cy="4"/>
            </a:xfrm>
            <a:prstGeom prst="line">
              <a:avLst/>
            </a:prstGeom>
            <a:ln w="25400">
              <a:solidFill>
                <a:srgbClr val="5E5E5E">
                  <a:alpha val="50000"/>
                </a:srgbClr>
              </a:solidFill>
              <a:miter lim="400000"/>
            </a:ln>
          </p:spPr>
          <p:txBody>
            <a:bodyPr lIns="0" tIns="0" rIns="0" bIns="0"/>
            <a:lstStyle/>
            <a:p>
              <a:pPr indent="0" defTabSz="457200">
                <a:defRPr sz="1200">
                  <a:latin typeface="Helvetica"/>
                  <a:ea typeface="Helvetica"/>
                  <a:cs typeface="Helvetica"/>
                  <a:sym typeface="Helvetica"/>
                </a:defRPr>
              </a:pPr>
              <a:endParaRPr sz="3200"/>
            </a:p>
          </p:txBody>
        </p:sp>
      </p:grpSp>
      <p:grpSp>
        <p:nvGrpSpPr>
          <p:cNvPr id="14" name="组合 13"/>
          <p:cNvGrpSpPr/>
          <p:nvPr/>
        </p:nvGrpSpPr>
        <p:grpSpPr>
          <a:xfrm>
            <a:off x="6311265" y="9463405"/>
            <a:ext cx="13117195" cy="1979295"/>
            <a:chOff x="10668" y="15568"/>
            <a:chExt cx="19928" cy="2890"/>
          </a:xfrm>
        </p:grpSpPr>
        <p:sp>
          <p:nvSpPr>
            <p:cNvPr id="207" name="DataEase 数据分析与仪表板制作实战"/>
            <p:cNvSpPr txBox="1"/>
            <p:nvPr/>
          </p:nvSpPr>
          <p:spPr>
            <a:xfrm>
              <a:off x="14241" y="16376"/>
              <a:ext cx="16340" cy="1613"/>
            </a:xfrm>
            <a:prstGeom prst="rect">
              <a:avLst/>
            </a:prstGeom>
            <a:ln w="12700">
              <a:miter lim="400000"/>
            </a:ln>
          </p:spPr>
          <p:txBody>
            <a:bodyPr wrap="square" lIns="91438" tIns="91438" rIns="91438" bIns="91438">
              <a:spAutoFit/>
            </a:bodyPr>
            <a:lstStyle>
              <a:lvl1pPr indent="0" defTabSz="1828800">
                <a:defRPr sz="6000">
                  <a:solidFill>
                    <a:srgbClr val="535353"/>
                  </a:solidFill>
                  <a:latin typeface="Trebuchet MS" panose="020B0603020202020204"/>
                  <a:ea typeface="Trebuchet MS" panose="020B0603020202020204"/>
                  <a:cs typeface="Trebuchet MS" panose="020B0603020202020204"/>
                  <a:sym typeface="Trebuchet MS" panose="020B0603020202020204"/>
                </a:defRPr>
              </a:lvl1pPr>
            </a:lstStyle>
            <a:p>
              <a:pPr algn="l"/>
              <a:r>
                <a:rPr lang="zh-CN" b="0" dirty="0">
                  <a:latin typeface="Helvetica Neue" panose="02000503000000020004" charset="0"/>
                  <a:ea typeface="黑体-简" panose="02000000000000000000" charset="-122"/>
                  <a:sym typeface="+mn-ea"/>
                </a:rPr>
                <a:t>预测分析数据分析方法</a:t>
              </a:r>
              <a:endParaRPr lang="zh-CN" b="0" dirty="0">
                <a:latin typeface="Helvetica Neue" panose="02000503000000020004" charset="0"/>
                <a:ea typeface="黑体-简" panose="02000000000000000000" charset="-122"/>
                <a:sym typeface="+mn-ea"/>
              </a:endParaRPr>
            </a:p>
          </p:txBody>
        </p:sp>
        <p:sp>
          <p:nvSpPr>
            <p:cNvPr id="212" name="4"/>
            <p:cNvSpPr/>
            <p:nvPr/>
          </p:nvSpPr>
          <p:spPr>
            <a:xfrm>
              <a:off x="10668" y="15568"/>
              <a:ext cx="2782" cy="2890"/>
            </a:xfrm>
            <a:prstGeom prst="diamond">
              <a:avLst/>
            </a:prstGeom>
            <a:solidFill>
              <a:srgbClr val="535353"/>
            </a:solidFill>
            <a:ln w="12700">
              <a:miter lim="400000"/>
            </a:ln>
          </p:spPr>
          <p:txBody>
            <a:bodyPr tIns="91439" bIns="91439" anchor="ctr"/>
            <a:lstStyle>
              <a:lvl1pPr indent="0" algn="ctr" defTabSz="914400">
                <a:defRPr sz="10000">
                  <a:solidFill>
                    <a:srgbClr val="FFFFFF"/>
                  </a:solidFill>
                  <a:latin typeface="Trebuchet MS" panose="020B0603020202020204"/>
                  <a:ea typeface="Trebuchet MS" panose="020B0603020202020204"/>
                  <a:cs typeface="Trebuchet MS" panose="020B0603020202020204"/>
                  <a:sym typeface="Trebuchet MS" panose="020B0603020202020204"/>
                </a:defRPr>
              </a:lvl1pPr>
            </a:lstStyle>
            <a:p>
              <a:r>
                <a:rPr sz="8300">
                  <a:latin typeface="Trebuchet MS Bold" panose="020B0703020202090204" charset="0"/>
                  <a:cs typeface="Trebuchet MS Bold" panose="020B0703020202090204" charset="0"/>
                </a:rPr>
                <a:t>4</a:t>
              </a:r>
              <a:endParaRPr sz="8300">
                <a:latin typeface="Trebuchet MS Bold" panose="020B0703020202090204" charset="0"/>
                <a:cs typeface="Trebuchet MS Bold" panose="020B0703020202090204" charset="0"/>
              </a:endParaRPr>
            </a:p>
          </p:txBody>
        </p:sp>
        <p:sp>
          <p:nvSpPr>
            <p:cNvPr id="215" name="线条"/>
            <p:cNvSpPr/>
            <p:nvPr/>
          </p:nvSpPr>
          <p:spPr>
            <a:xfrm>
              <a:off x="14241" y="17850"/>
              <a:ext cx="16355" cy="4"/>
            </a:xfrm>
            <a:prstGeom prst="line">
              <a:avLst/>
            </a:prstGeom>
            <a:ln w="25400">
              <a:solidFill>
                <a:srgbClr val="5E5E5E">
                  <a:alpha val="50000"/>
                </a:srgbClr>
              </a:solidFill>
              <a:miter lim="400000"/>
            </a:ln>
          </p:spPr>
          <p:txBody>
            <a:bodyPr lIns="0" tIns="0" rIns="0" bIns="0"/>
            <a:lstStyle/>
            <a:p>
              <a:pPr indent="0" defTabSz="457200">
                <a:defRPr sz="1200">
                  <a:latin typeface="Helvetica"/>
                  <a:ea typeface="Helvetica"/>
                  <a:cs typeface="Helvetica"/>
                  <a:sym typeface="Helvetica"/>
                </a:defRPr>
              </a:pPr>
              <a:endParaRPr sz="3200"/>
            </a:p>
          </p:txBody>
        </p:sp>
      </p:grpSp>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40" name="椭圆 39"/>
          <p:cNvSpPr/>
          <p:nvPr>
            <p:custDataLst>
              <p:tags r:id="rId1"/>
            </p:custDataLst>
          </p:nvPr>
        </p:nvSpPr>
        <p:spPr>
          <a:xfrm>
            <a:off x="4479290" y="4226560"/>
            <a:ext cx="4274185" cy="4237355"/>
          </a:xfrm>
          <a:prstGeom prst="ellipse">
            <a:avLst/>
          </a:prstGeom>
          <a:solidFill>
            <a:srgbClr val="3366FE"/>
          </a:solidFill>
          <a:ln w="12700" cap="flat" cmpd="sng" algn="ctr">
            <a:noFill/>
            <a:prstDash val="solid"/>
            <a:miter lim="800000"/>
          </a:ln>
          <a:effectLst/>
        </p:spPr>
        <p:txBody>
          <a:bodyPr rtlCol="0" anchor="ctr"/>
          <a:lstStyle/>
          <a:p>
            <a:pPr algn="ctr"/>
            <a:endParaRPr lang="zh-CN" altLang="en-US" sz="3200">
              <a:solidFill>
                <a:srgbClr val="FFFFFF"/>
              </a:solidFill>
              <a:latin typeface="Arial" panose="020B0604020202020204" pitchFamily="34" charset="0"/>
              <a:ea typeface="微软雅黑" panose="020B0503020204020204" charset="-122"/>
              <a:cs typeface="思源黑体 CN Regular" panose="020B0500000000000000" charset="-122"/>
            </a:endParaRPr>
          </a:p>
        </p:txBody>
      </p:sp>
      <p:grpSp>
        <p:nvGrpSpPr>
          <p:cNvPr id="2" name="组合 1"/>
          <p:cNvGrpSpPr/>
          <p:nvPr/>
        </p:nvGrpSpPr>
        <p:grpSpPr>
          <a:xfrm>
            <a:off x="-20955" y="13970"/>
            <a:ext cx="3607435" cy="1744980"/>
            <a:chOff x="-33" y="-13"/>
            <a:chExt cx="9404" cy="2748"/>
          </a:xfrm>
        </p:grpSpPr>
        <p:sp>
          <p:nvSpPr>
            <p:cNvPr id="7" name="矩形"/>
            <p:cNvSpPr/>
            <p:nvPr>
              <p:custDataLst>
                <p:tags r:id="rId2"/>
              </p:custDataLst>
            </p:nvPr>
          </p:nvSpPr>
          <p:spPr>
            <a:xfrm>
              <a:off x="-33" y="-13"/>
              <a:ext cx="8691" cy="381"/>
            </a:xfrm>
            <a:prstGeom prst="rect">
              <a:avLst/>
            </a:prstGeom>
            <a:solidFill>
              <a:srgbClr val="0C7BE0"/>
            </a:solidFill>
            <a:ln w="12700">
              <a:miter lim="400000"/>
            </a:ln>
          </p:spPr>
          <p:txBody>
            <a:bodyPr lIns="45720" rIns="45720" anchor="ctr"/>
            <a:lstStyle/>
            <a:p>
              <a:pPr defTabSz="914400">
                <a:defRPr sz="2400" b="1">
                  <a:solidFill>
                    <a:schemeClr val="accent1"/>
                  </a:solidFill>
                  <a:latin typeface="Calibri" panose="020F0502020204030204"/>
                  <a:ea typeface="Calibri" panose="020F0502020204030204"/>
                  <a:cs typeface="Calibri" panose="020F0502020204030204"/>
                  <a:sym typeface="Calibri" panose="020F0502020204030204"/>
                </a:defRPr>
              </a:pPr>
              <a:endParaRPr sz="2400"/>
            </a:p>
          </p:txBody>
        </p:sp>
        <p:sp>
          <p:nvSpPr>
            <p:cNvPr id="3" name="数据可视化对企业的价值"/>
            <p:cNvSpPr txBox="1"/>
            <p:nvPr>
              <p:custDataLst>
                <p:tags r:id="rId3"/>
              </p:custDataLst>
            </p:nvPr>
          </p:nvSpPr>
          <p:spPr>
            <a:xfrm>
              <a:off x="41" y="403"/>
              <a:ext cx="9330" cy="2333"/>
            </a:xfrm>
            <a:prstGeom prst="rect">
              <a:avLst/>
            </a:prstGeom>
            <a:ln w="12700">
              <a:miter lim="400000"/>
            </a:ln>
          </p:spPr>
          <p:txBody>
            <a:bodyPr lIns="0" tIns="0" rIns="0" bIns="0"/>
            <a:lstStyle>
              <a:lvl1pPr indent="0" defTabSz="914400">
                <a:defRPr sz="5000" b="1">
                  <a:solidFill>
                    <a:schemeClr val="accent1"/>
                  </a:solidFill>
                </a:defRPr>
              </a:lvl1pPr>
            </a:lstStyle>
            <a:p>
              <a:pPr algn="l"/>
              <a:r>
                <a:rPr lang="zh-CN" altLang="en-US" sz="5000" dirty="0">
                  <a:solidFill>
                    <a:srgbClr val="0C7BE0"/>
                  </a:solidFill>
                  <a:latin typeface="Helvetica Neue" panose="02000503000000020004" charset="0"/>
                  <a:ea typeface="黑体-简" panose="02000000000000000000" charset="-122"/>
                </a:rPr>
                <a:t>结构分解法</a:t>
              </a:r>
              <a:endParaRPr lang="zh-CN" altLang="en-US" sz="5000" dirty="0">
                <a:solidFill>
                  <a:srgbClr val="0C7BE0"/>
                </a:solidFill>
                <a:latin typeface="Helvetica Neue" panose="02000503000000020004" charset="0"/>
                <a:ea typeface="黑体-简" panose="02000000000000000000" charset="-122"/>
              </a:endParaRPr>
            </a:p>
          </p:txBody>
        </p:sp>
      </p:grpSp>
      <p:sp>
        <p:nvSpPr>
          <p:cNvPr id="41" name="弧形 40"/>
          <p:cNvSpPr/>
          <p:nvPr>
            <p:custDataLst>
              <p:tags r:id="rId4"/>
            </p:custDataLst>
          </p:nvPr>
        </p:nvSpPr>
        <p:spPr>
          <a:xfrm>
            <a:off x="3736873" y="3124116"/>
            <a:ext cx="6094677" cy="6442339"/>
          </a:xfrm>
          <a:prstGeom prst="arc">
            <a:avLst>
              <a:gd name="adj1" fmla="val 16200000"/>
              <a:gd name="adj2" fmla="val 5414109"/>
            </a:avLst>
          </a:prstGeom>
          <a:noFill/>
          <a:ln w="12700" cap="flat" cmpd="sng" algn="ctr">
            <a:gradFill>
              <a:gsLst>
                <a:gs pos="0">
                  <a:srgbClr val="3366FE">
                    <a:alpha val="2000"/>
                  </a:srgbClr>
                </a:gs>
                <a:gs pos="100000">
                  <a:srgbClr val="3366FE"/>
                </a:gs>
              </a:gsLst>
              <a:lin ang="0" scaled="1"/>
            </a:gradFill>
            <a:prstDash val="solid"/>
            <a:miter lim="800000"/>
          </a:ln>
          <a:effectLst/>
        </p:spPr>
        <p:txBody>
          <a:bodyPr rtlCol="0" anchor="ctr"/>
          <a:lstStyle/>
          <a:p>
            <a:pPr algn="ctr"/>
            <a:endParaRPr lang="zh-CN" altLang="en-US" sz="3200">
              <a:solidFill>
                <a:srgbClr val="000000"/>
              </a:solidFill>
              <a:latin typeface="Arial" panose="020B0604020202020204" pitchFamily="34" charset="0"/>
              <a:ea typeface="微软雅黑" panose="020B0503020204020204" charset="-122"/>
              <a:cs typeface="思源黑体 CN Regular" panose="020B0500000000000000" charset="-122"/>
            </a:endParaRPr>
          </a:p>
        </p:txBody>
      </p:sp>
      <p:sp>
        <p:nvSpPr>
          <p:cNvPr id="129" name="文本框 128"/>
          <p:cNvSpPr txBox="1"/>
          <p:nvPr>
            <p:custDataLst>
              <p:tags r:id="rId5"/>
            </p:custDataLst>
          </p:nvPr>
        </p:nvSpPr>
        <p:spPr>
          <a:xfrm>
            <a:off x="5208447" y="5908756"/>
            <a:ext cx="2531146" cy="600988"/>
          </a:xfrm>
          <a:prstGeom prst="rect">
            <a:avLst/>
          </a:prstGeom>
          <a:noFill/>
        </p:spPr>
        <p:txBody>
          <a:bodyPr wrap="none" bIns="0" rtlCol="0" anchor="ctr" anchorCtr="0"/>
          <a:lstStyle/>
          <a:p>
            <a:pPr algn="l"/>
            <a:endParaRPr lang="zh-CN" altLang="en-US" sz="3600" spc="300">
              <a:solidFill>
                <a:schemeClr val="bg1">
                  <a:lumMod val="95000"/>
                </a:schemeClr>
              </a:solidFill>
              <a:uFillTx/>
              <a:latin typeface="思源黑体 CN Bold" panose="020B0800000000000000" charset="-122"/>
              <a:ea typeface="思源黑体 CN Bold" panose="020B0800000000000000" charset="-122"/>
              <a:sym typeface="微软雅黑" panose="020B0503020204020204" charset="-122"/>
            </a:endParaRPr>
          </a:p>
        </p:txBody>
      </p:sp>
      <p:sp>
        <p:nvSpPr>
          <p:cNvPr id="151" name="椭圆 150"/>
          <p:cNvSpPr/>
          <p:nvPr>
            <p:custDataLst>
              <p:tags r:id="rId6"/>
            </p:custDataLst>
          </p:nvPr>
        </p:nvSpPr>
        <p:spPr>
          <a:xfrm>
            <a:off x="4901752" y="4226457"/>
            <a:ext cx="4237655" cy="4237655"/>
          </a:xfrm>
          <a:prstGeom prst="ellipse">
            <a:avLst/>
          </a:prstGeom>
          <a:noFill/>
          <a:ln w="12700" cap="flat" cmpd="sng" algn="ctr">
            <a:solidFill>
              <a:srgbClr val="3366FE"/>
            </a:solidFill>
            <a:prstDash val="solid"/>
            <a:miter lim="800000"/>
          </a:ln>
          <a:effectLst/>
        </p:spPr>
        <p:txBody>
          <a:bodyPr rtlCol="0" anchor="ctr"/>
          <a:lstStyle/>
          <a:p>
            <a:pPr algn="ctr"/>
            <a:r>
              <a:rPr lang="zh-CN" altLang="en-US" sz="3200" spc="300">
                <a:solidFill>
                  <a:schemeClr val="bg1">
                    <a:lumMod val="95000"/>
                  </a:schemeClr>
                </a:solidFill>
                <a:latin typeface="Helvetica Neue" panose="02000503000000020004" charset="0"/>
                <a:ea typeface="黑体-简" panose="02000000000000000000" charset="-122"/>
                <a:sym typeface="微软雅黑" panose="020B0503020204020204" charset="-122"/>
              </a:rPr>
              <a:t>结构分解法</a:t>
            </a:r>
            <a:endParaRPr lang="zh-CN" altLang="en-US" sz="3200" spc="300">
              <a:solidFill>
                <a:schemeClr val="bg1">
                  <a:lumMod val="95000"/>
                </a:schemeClr>
              </a:solidFill>
              <a:uFillTx/>
              <a:latin typeface="Helvetica Neue" panose="02000503000000020004" charset="0"/>
              <a:ea typeface="黑体-简" panose="02000000000000000000" charset="-122"/>
              <a:cs typeface="思源黑体 CN Regular" panose="020B0500000000000000" charset="-122"/>
              <a:sym typeface="微软雅黑" panose="020B0503020204020204" charset="-122"/>
            </a:endParaRPr>
          </a:p>
        </p:txBody>
      </p:sp>
      <p:sp>
        <p:nvSpPr>
          <p:cNvPr id="144" name="五边形 143"/>
          <p:cNvSpPr/>
          <p:nvPr>
            <p:custDataLst>
              <p:tags r:id="rId7"/>
            </p:custDataLst>
          </p:nvPr>
        </p:nvSpPr>
        <p:spPr>
          <a:xfrm>
            <a:off x="10038427" y="5960942"/>
            <a:ext cx="2300373" cy="821973"/>
          </a:xfrm>
          <a:prstGeom prst="homePlate">
            <a:avLst/>
          </a:prstGeom>
          <a:noFill/>
          <a:ln w="12700" cap="flat" cmpd="sng" algn="ctr">
            <a:gradFill>
              <a:gsLst>
                <a:gs pos="0">
                  <a:srgbClr val="FFFFFF"/>
                </a:gs>
                <a:gs pos="100000">
                  <a:srgbClr val="3366FE">
                    <a:lumMod val="20000"/>
                    <a:lumOff val="80000"/>
                  </a:srgbClr>
                </a:gs>
              </a:gsLst>
              <a:lin ang="0" scaled="1"/>
            </a:gradFill>
            <a:prstDash val="solid"/>
            <a:miter lim="800000"/>
          </a:ln>
          <a:effectLst/>
        </p:spPr>
        <p:txBody>
          <a:bodyPr rtlCol="0" anchor="ctr"/>
          <a:lstStyle/>
          <a:p>
            <a:pPr algn="ctr"/>
            <a:endParaRPr lang="zh-CN" altLang="en-US" sz="3200">
              <a:solidFill>
                <a:srgbClr val="FFFFFF"/>
              </a:solidFill>
              <a:latin typeface="Arial" panose="020B0604020202020204" pitchFamily="34" charset="0"/>
              <a:ea typeface="微软雅黑" panose="020B0503020204020204" charset="-122"/>
            </a:endParaRPr>
          </a:p>
        </p:txBody>
      </p:sp>
      <p:sp>
        <p:nvSpPr>
          <p:cNvPr id="131" name="五边形 130"/>
          <p:cNvSpPr/>
          <p:nvPr>
            <p:custDataLst>
              <p:tags r:id="rId8"/>
            </p:custDataLst>
          </p:nvPr>
        </p:nvSpPr>
        <p:spPr>
          <a:xfrm>
            <a:off x="9783630" y="5961662"/>
            <a:ext cx="2527819" cy="726964"/>
          </a:xfrm>
          <a:prstGeom prst="homePlate">
            <a:avLst/>
          </a:prstGeom>
          <a:gradFill>
            <a:gsLst>
              <a:gs pos="0">
                <a:srgbClr val="3366FE">
                  <a:lumMod val="20000"/>
                  <a:lumOff val="80000"/>
                  <a:alpha val="15000"/>
                </a:srgbClr>
              </a:gs>
              <a:gs pos="100000">
                <a:srgbClr val="3366FE">
                  <a:lumMod val="20000"/>
                  <a:lumOff val="80000"/>
                </a:srgbClr>
              </a:gs>
            </a:gsLst>
            <a:lin ang="0" scaled="0"/>
          </a:gradFill>
          <a:ln w="12700" cap="flat" cmpd="sng" algn="ctr">
            <a:noFill/>
            <a:prstDash val="solid"/>
            <a:miter lim="800000"/>
          </a:ln>
          <a:effectLst/>
        </p:spPr>
        <p:txBody>
          <a:bodyPr rtlCol="0" anchor="ctr"/>
          <a:lstStyle/>
          <a:p>
            <a:pPr algn="ctr"/>
            <a:endParaRPr lang="zh-CN" altLang="en-US" sz="3200">
              <a:solidFill>
                <a:srgbClr val="FFFFFF"/>
              </a:solidFill>
              <a:latin typeface="Arial" panose="020B0604020202020204" pitchFamily="34" charset="0"/>
              <a:ea typeface="微软雅黑" panose="020B0503020204020204" charset="-122"/>
            </a:endParaRPr>
          </a:p>
        </p:txBody>
      </p:sp>
      <p:sp>
        <p:nvSpPr>
          <p:cNvPr id="69" name="椭圆 68"/>
          <p:cNvSpPr/>
          <p:nvPr>
            <p:custDataLst>
              <p:tags r:id="rId9"/>
            </p:custDataLst>
          </p:nvPr>
        </p:nvSpPr>
        <p:spPr>
          <a:xfrm>
            <a:off x="9494488" y="5908588"/>
            <a:ext cx="727121" cy="727121"/>
          </a:xfrm>
          <a:prstGeom prst="ellipse">
            <a:avLst/>
          </a:prstGeom>
          <a:solidFill>
            <a:srgbClr val="3366FE"/>
          </a:solidFill>
          <a:ln w="12700" cap="flat" cmpd="sng" algn="ctr">
            <a:noFill/>
            <a:prstDash val="solid"/>
            <a:miter lim="800000"/>
          </a:ln>
          <a:effectLst/>
        </p:spPr>
        <p:txBody>
          <a:bodyPr rtlCol="0" anchor="ctr"/>
          <a:lstStyle/>
          <a:p>
            <a:pPr algn="ctr"/>
            <a:endParaRPr lang="zh-CN" altLang="en-US" sz="3200">
              <a:solidFill>
                <a:srgbClr val="FFFFFF"/>
              </a:solidFill>
              <a:latin typeface="Arial" panose="020B0604020202020204" pitchFamily="34" charset="0"/>
              <a:ea typeface="微软雅黑" panose="020B0503020204020204" charset="-122"/>
              <a:cs typeface="思源黑体 CN Regular" panose="020B0500000000000000" charset="-122"/>
            </a:endParaRPr>
          </a:p>
        </p:txBody>
      </p:sp>
      <p:sp>
        <p:nvSpPr>
          <p:cNvPr id="138" name="文本框 137"/>
          <p:cNvSpPr txBox="1"/>
          <p:nvPr>
            <p:custDataLst>
              <p:tags r:id="rId10"/>
            </p:custDataLst>
          </p:nvPr>
        </p:nvSpPr>
        <p:spPr>
          <a:xfrm>
            <a:off x="10284759" y="6150172"/>
            <a:ext cx="1790778" cy="633394"/>
          </a:xfrm>
          <a:prstGeom prst="rect">
            <a:avLst/>
          </a:prstGeom>
          <a:noFill/>
        </p:spPr>
        <p:txBody>
          <a:bodyPr wrap="square" bIns="0" rtlCol="0"/>
          <a:lstStyle/>
          <a:p>
            <a:pPr algn="ctr"/>
            <a:r>
              <a:rPr lang="zh-CN" altLang="en-US" sz="2800" b="0" spc="300">
                <a:solidFill>
                  <a:srgbClr val="535353"/>
                </a:solidFill>
                <a:uFillTx/>
                <a:latin typeface="Helvetica Neue" panose="02000503000000020004" charset="0"/>
                <a:ea typeface="黑体-简" panose="02000000000000000000" charset="-122"/>
              </a:rPr>
              <a:t>概念</a:t>
            </a:r>
            <a:endParaRPr lang="zh-CN" altLang="en-US" sz="2800" b="0" spc="300">
              <a:solidFill>
                <a:srgbClr val="535353"/>
              </a:solidFill>
              <a:uFillTx/>
              <a:latin typeface="Helvetica Neue" panose="02000503000000020004" charset="0"/>
              <a:ea typeface="黑体-简" panose="02000000000000000000" charset="-122"/>
            </a:endParaRPr>
          </a:p>
        </p:txBody>
      </p:sp>
      <p:pic>
        <p:nvPicPr>
          <p:cNvPr id="154" name="图片 153" descr="333438303937363b333438313037323bcad0b3a1cdc6b9e3"/>
          <p:cNvPicPr>
            <a:picLocks noChangeAspect="1"/>
          </p:cNvPicPr>
          <p:nvPr>
            <p:custDataLst>
              <p:tags r:id="rId11"/>
            </p:custDataLst>
          </p:nvPr>
        </p:nvPicPr>
        <p:blipFill>
          <a:blip r:embed="rId12">
            <a:extLst>
              <a:ext uri="{96DAC541-7B7A-43D3-8B79-37D633B846F1}">
                <asvg:svgBlip xmlns:asvg="http://schemas.microsoft.com/office/drawing/2016/SVG/main" r:embed="rId13"/>
              </a:ext>
            </a:extLst>
          </a:blip>
          <a:stretch>
            <a:fillRect/>
          </a:stretch>
        </p:blipFill>
        <p:spPr>
          <a:xfrm>
            <a:off x="9647120" y="6062280"/>
            <a:ext cx="420798" cy="420798"/>
          </a:xfrm>
          <a:prstGeom prst="rect">
            <a:avLst/>
          </a:prstGeom>
        </p:spPr>
      </p:pic>
      <p:sp>
        <p:nvSpPr>
          <p:cNvPr id="182" name="文本框 181"/>
          <p:cNvSpPr txBox="1"/>
          <p:nvPr>
            <p:custDataLst>
              <p:tags r:id="rId14"/>
            </p:custDataLst>
          </p:nvPr>
        </p:nvSpPr>
        <p:spPr>
          <a:xfrm>
            <a:off x="12730480" y="2872740"/>
            <a:ext cx="8177530" cy="7782560"/>
          </a:xfrm>
          <a:prstGeom prst="rect">
            <a:avLst/>
          </a:prstGeom>
          <a:noFill/>
        </p:spPr>
        <p:txBody>
          <a:bodyPr wrap="square" rtlCol="0">
            <a:noAutofit/>
          </a:bodyPr>
          <a:lstStyle/>
          <a:p>
            <a:pPr algn="l" fontAlgn="auto">
              <a:lnSpc>
                <a:spcPct val="130000"/>
              </a:lnSpc>
              <a:spcAft>
                <a:spcPts val="1000"/>
              </a:spcAft>
            </a:pPr>
            <a:r>
              <a:rPr lang="zh-CN" altLang="en-US" sz="3600" spc="150">
                <a:solidFill>
                  <a:srgbClr val="535353"/>
                </a:solidFill>
                <a:uFillTx/>
                <a:latin typeface="Heiti SC Medium" panose="02000000000000000000" charset="-122"/>
                <a:ea typeface="Heiti SC Medium" panose="02000000000000000000" charset="-122"/>
                <a:sym typeface="微软雅黑" panose="020B0503020204020204" charset="-122"/>
              </a:rPr>
              <a:t>结构分解法采用金字塔形结构，可使业务结构的层次更分明、条理更清晰，简单明了地表达了各业务结构之间的关系。</a:t>
            </a:r>
            <a:endParaRPr lang="zh-CN" altLang="en-US" sz="3600" spc="150">
              <a:solidFill>
                <a:srgbClr val="535353"/>
              </a:solidFill>
              <a:uFillTx/>
              <a:latin typeface="Heiti SC Medium" panose="02000000000000000000" charset="-122"/>
              <a:ea typeface="Heiti SC Medium" panose="02000000000000000000" charset="-122"/>
              <a:sym typeface="微软雅黑" panose="020B0503020204020204" charset="-122"/>
            </a:endParaRPr>
          </a:p>
          <a:p>
            <a:pPr algn="l" fontAlgn="auto">
              <a:lnSpc>
                <a:spcPct val="130000"/>
              </a:lnSpc>
              <a:spcAft>
                <a:spcPts val="1000"/>
              </a:spcAft>
            </a:pPr>
            <a:r>
              <a:rPr lang="zh-CN" altLang="en-US" sz="3600" spc="150">
                <a:solidFill>
                  <a:srgbClr val="535353"/>
                </a:solidFill>
                <a:uFillTx/>
                <a:latin typeface="Heiti SC Medium" panose="02000000000000000000" charset="-122"/>
                <a:ea typeface="Heiti SC Medium" panose="02000000000000000000" charset="-122"/>
                <a:sym typeface="微软雅黑" panose="020B0503020204020204" charset="-122"/>
              </a:rPr>
              <a:t>可采用逻辑树方式进行对比分析，它是</a:t>
            </a:r>
            <a:r>
              <a:rPr lang="zh-CN" altLang="en-US" sz="3600" spc="150">
                <a:solidFill>
                  <a:srgbClr val="535353"/>
                </a:solidFill>
                <a:uFillTx/>
                <a:latin typeface="Heiti SC Medium" panose="02000000000000000000" charset="-122"/>
                <a:ea typeface="Heiti SC Medium" panose="02000000000000000000" charset="-122"/>
                <a:sym typeface="微软雅黑" panose="020B0503020204020204" charset="-122"/>
              </a:rPr>
              <a:t>将问题按项目组成结构进行分层罗列，从最高层开始，逐步向下扩展，如剥洋葱、剥笋一样，层层深入，分析项目构成的变化，直至找到问题所在。</a:t>
            </a:r>
            <a:endParaRPr lang="zh-CN" altLang="en-US" sz="3600" spc="150">
              <a:solidFill>
                <a:srgbClr val="535353"/>
              </a:solidFill>
              <a:uFillTx/>
              <a:latin typeface="Heiti SC Medium" panose="02000000000000000000" charset="-122"/>
              <a:ea typeface="Heiti SC Medium" panose="02000000000000000000" charset="-122"/>
              <a:sym typeface="微软雅黑" panose="020B0503020204020204" charset="-122"/>
            </a:endParaRPr>
          </a:p>
        </p:txBody>
      </p:sp>
    </p:spTree>
  </p:cSld>
  <p:clrMapOvr>
    <a:masterClrMapping/>
  </p:clrMapOvr>
  <p:transition spd="slow" advClick="0" advTm="0">
    <p:push dir="u"/>
  </p:transition>
</p:sld>
</file>

<file path=ppt/slides/slide3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grpSp>
        <p:nvGrpSpPr>
          <p:cNvPr id="2" name="组合 1"/>
          <p:cNvGrpSpPr/>
          <p:nvPr/>
        </p:nvGrpSpPr>
        <p:grpSpPr>
          <a:xfrm>
            <a:off x="-20955" y="13970"/>
            <a:ext cx="5024755" cy="1744980"/>
            <a:chOff x="-33" y="-13"/>
            <a:chExt cx="9404" cy="2748"/>
          </a:xfrm>
        </p:grpSpPr>
        <p:sp>
          <p:nvSpPr>
            <p:cNvPr id="7" name="矩形"/>
            <p:cNvSpPr/>
            <p:nvPr>
              <p:custDataLst>
                <p:tags r:id="rId1"/>
              </p:custDataLst>
            </p:nvPr>
          </p:nvSpPr>
          <p:spPr>
            <a:xfrm>
              <a:off x="-33" y="-13"/>
              <a:ext cx="8691" cy="381"/>
            </a:xfrm>
            <a:prstGeom prst="rect">
              <a:avLst/>
            </a:prstGeom>
            <a:solidFill>
              <a:srgbClr val="0C7BE0"/>
            </a:solidFill>
            <a:ln w="12700">
              <a:miter lim="400000"/>
            </a:ln>
          </p:spPr>
          <p:txBody>
            <a:bodyPr lIns="45720" rIns="45720" anchor="ctr"/>
            <a:lstStyle/>
            <a:p>
              <a:pPr defTabSz="914400">
                <a:defRPr sz="2400" b="1">
                  <a:solidFill>
                    <a:schemeClr val="accent1"/>
                  </a:solidFill>
                  <a:latin typeface="Calibri" panose="020F0502020204030204"/>
                  <a:ea typeface="Calibri" panose="020F0502020204030204"/>
                  <a:cs typeface="Calibri" panose="020F0502020204030204"/>
                  <a:sym typeface="Calibri" panose="020F0502020204030204"/>
                </a:defRPr>
              </a:pPr>
              <a:endParaRPr sz="2400"/>
            </a:p>
          </p:txBody>
        </p:sp>
        <p:sp>
          <p:nvSpPr>
            <p:cNvPr id="3" name="数据可视化对企业的价值"/>
            <p:cNvSpPr txBox="1"/>
            <p:nvPr>
              <p:custDataLst>
                <p:tags r:id="rId2"/>
              </p:custDataLst>
            </p:nvPr>
          </p:nvSpPr>
          <p:spPr>
            <a:xfrm>
              <a:off x="41" y="403"/>
              <a:ext cx="9330" cy="2333"/>
            </a:xfrm>
            <a:prstGeom prst="rect">
              <a:avLst/>
            </a:prstGeom>
            <a:ln w="12700">
              <a:miter lim="400000"/>
            </a:ln>
          </p:spPr>
          <p:txBody>
            <a:bodyPr lIns="0" tIns="0" rIns="0" bIns="0"/>
            <a:lstStyle>
              <a:lvl1pPr indent="0" defTabSz="914400">
                <a:defRPr sz="5000" b="1">
                  <a:solidFill>
                    <a:schemeClr val="accent1"/>
                  </a:solidFill>
                </a:defRPr>
              </a:lvl1pPr>
            </a:lstStyle>
            <a:p>
              <a:pPr algn="l"/>
              <a:r>
                <a:rPr lang="zh-CN" altLang="en-US" sz="5000" dirty="0">
                  <a:solidFill>
                    <a:srgbClr val="0C7BE0"/>
                  </a:solidFill>
                  <a:latin typeface="Helvetica Neue" panose="02000503000000020004" charset="0"/>
                  <a:ea typeface="黑体-简" panose="02000000000000000000" charset="-122"/>
                </a:rPr>
                <a:t>结构分解法示例</a:t>
              </a:r>
              <a:endParaRPr lang="zh-CN" altLang="en-US" sz="5000" dirty="0">
                <a:solidFill>
                  <a:srgbClr val="0C7BE0"/>
                </a:solidFill>
                <a:latin typeface="Helvetica Neue" panose="02000503000000020004" charset="0"/>
                <a:ea typeface="黑体-简" panose="02000000000000000000" charset="-122"/>
              </a:endParaRPr>
            </a:p>
          </p:txBody>
        </p:sp>
      </p:grpSp>
      <p:pic>
        <p:nvPicPr>
          <p:cNvPr id="4" name="C9F754DE-2CAD-44b6-B708-469DEB6407EB-1" descr="wpsoffice"/>
          <p:cNvPicPr>
            <a:picLocks noChangeAspect="1"/>
          </p:cNvPicPr>
          <p:nvPr/>
        </p:nvPicPr>
        <p:blipFill>
          <a:blip r:embed="rId3"/>
          <a:stretch>
            <a:fillRect/>
          </a:stretch>
        </p:blipFill>
        <p:spPr>
          <a:xfrm>
            <a:off x="6275070" y="1759585"/>
            <a:ext cx="11017250" cy="10821670"/>
          </a:xfrm>
          <a:prstGeom prst="rect">
            <a:avLst/>
          </a:prstGeom>
        </p:spPr>
      </p:pic>
    </p:spTree>
  </p:cSld>
  <p:clrMapOvr>
    <a:masterClrMapping/>
  </p:clrMapOvr>
  <p:transition spd="slow" advClick="0" advTm="0">
    <p:push dir="u"/>
  </p:transition>
</p:sld>
</file>

<file path=ppt/slides/slide3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14" name="C9F754DE-2CAD-44b6-B708-469DEB6407EB-2" descr="wpsoffice"/>
          <p:cNvPicPr>
            <a:picLocks noChangeAspect="1"/>
          </p:cNvPicPr>
          <p:nvPr/>
        </p:nvPicPr>
        <p:blipFill>
          <a:blip r:embed="rId1">
            <a:alphaModFix amt="85000"/>
          </a:blip>
          <a:stretch>
            <a:fillRect/>
          </a:stretch>
        </p:blipFill>
        <p:spPr>
          <a:xfrm>
            <a:off x="5539740" y="2888615"/>
            <a:ext cx="18296255" cy="10773410"/>
          </a:xfrm>
          <a:prstGeom prst="rect">
            <a:avLst/>
          </a:prstGeom>
        </p:spPr>
      </p:pic>
      <p:grpSp>
        <p:nvGrpSpPr>
          <p:cNvPr id="2" name="组合 1"/>
          <p:cNvGrpSpPr/>
          <p:nvPr/>
        </p:nvGrpSpPr>
        <p:grpSpPr>
          <a:xfrm>
            <a:off x="-20955" y="13970"/>
            <a:ext cx="5024755" cy="1744980"/>
            <a:chOff x="-33" y="-13"/>
            <a:chExt cx="9404" cy="2748"/>
          </a:xfrm>
        </p:grpSpPr>
        <p:sp>
          <p:nvSpPr>
            <p:cNvPr id="7" name="矩形"/>
            <p:cNvSpPr/>
            <p:nvPr>
              <p:custDataLst>
                <p:tags r:id="rId2"/>
              </p:custDataLst>
            </p:nvPr>
          </p:nvSpPr>
          <p:spPr>
            <a:xfrm>
              <a:off x="-33" y="-13"/>
              <a:ext cx="8691" cy="381"/>
            </a:xfrm>
            <a:prstGeom prst="rect">
              <a:avLst/>
            </a:prstGeom>
            <a:solidFill>
              <a:srgbClr val="0C7BE0"/>
            </a:solidFill>
            <a:ln w="12700">
              <a:miter lim="400000"/>
            </a:ln>
          </p:spPr>
          <p:txBody>
            <a:bodyPr lIns="45720" rIns="45720" anchor="ctr"/>
            <a:lstStyle/>
            <a:p>
              <a:pPr defTabSz="914400">
                <a:defRPr sz="2400" b="1">
                  <a:solidFill>
                    <a:schemeClr val="accent1"/>
                  </a:solidFill>
                  <a:latin typeface="Calibri" panose="020F0502020204030204"/>
                  <a:ea typeface="Calibri" panose="020F0502020204030204"/>
                  <a:cs typeface="Calibri" panose="020F0502020204030204"/>
                  <a:sym typeface="Calibri" panose="020F0502020204030204"/>
                </a:defRPr>
              </a:pPr>
              <a:endParaRPr sz="2400"/>
            </a:p>
          </p:txBody>
        </p:sp>
        <p:sp>
          <p:nvSpPr>
            <p:cNvPr id="3" name="数据可视化对企业的价值"/>
            <p:cNvSpPr txBox="1"/>
            <p:nvPr>
              <p:custDataLst>
                <p:tags r:id="rId3"/>
              </p:custDataLst>
            </p:nvPr>
          </p:nvSpPr>
          <p:spPr>
            <a:xfrm>
              <a:off x="41" y="403"/>
              <a:ext cx="9330" cy="2333"/>
            </a:xfrm>
            <a:prstGeom prst="rect">
              <a:avLst/>
            </a:prstGeom>
            <a:ln w="12700">
              <a:miter lim="400000"/>
            </a:ln>
          </p:spPr>
          <p:txBody>
            <a:bodyPr lIns="0" tIns="0" rIns="0" bIns="0"/>
            <a:lstStyle>
              <a:lvl1pPr indent="0" defTabSz="914400">
                <a:defRPr sz="5000" b="1">
                  <a:solidFill>
                    <a:schemeClr val="accent1"/>
                  </a:solidFill>
                </a:defRPr>
              </a:lvl1pPr>
            </a:lstStyle>
            <a:p>
              <a:pPr algn="l"/>
              <a:r>
                <a:rPr lang="zh-CN" altLang="en-US" sz="5000" dirty="0">
                  <a:solidFill>
                    <a:srgbClr val="0C7BE0"/>
                  </a:solidFill>
                  <a:latin typeface="Helvetica Neue" panose="02000503000000020004" charset="0"/>
                  <a:ea typeface="黑体-简" panose="02000000000000000000" charset="-122"/>
                </a:rPr>
                <a:t>结构分解法示例</a:t>
              </a:r>
              <a:endParaRPr lang="zh-CN" altLang="en-US" sz="5000" dirty="0">
                <a:solidFill>
                  <a:srgbClr val="0C7BE0"/>
                </a:solidFill>
                <a:latin typeface="Helvetica Neue" panose="02000503000000020004" charset="0"/>
                <a:ea typeface="黑体-简" panose="02000000000000000000" charset="-122"/>
              </a:endParaRPr>
            </a:p>
          </p:txBody>
        </p:sp>
      </p:grpSp>
      <p:grpSp>
        <p:nvGrpSpPr>
          <p:cNvPr id="12" name="组合 11"/>
          <p:cNvGrpSpPr/>
          <p:nvPr/>
        </p:nvGrpSpPr>
        <p:grpSpPr>
          <a:xfrm>
            <a:off x="464185" y="737870"/>
            <a:ext cx="9167872" cy="7067550"/>
            <a:chOff x="5298" y="2218"/>
            <a:chExt cx="26920" cy="18333"/>
          </a:xfrm>
        </p:grpSpPr>
        <p:pic>
          <p:nvPicPr>
            <p:cNvPr id="5" name="https://photo-static-api.fotomore.com/creative/vcg/veer/400/new/VCG41N468111120.jpg?uid=386&amp;timestamp=1703586392&amp;sign=be098e9600feca6d02d3856128c4f7ca" descr="&amp;pky270_sjzg_VCG41N468111120&amp;2&amp;src_toppic_inpsrchzd1&amp;"/>
            <p:cNvPicPr>
              <a:picLocks noChangeAspect="1"/>
            </p:cNvPicPr>
            <p:nvPr>
              <p:custDataLst>
                <p:tags r:id="rId4"/>
              </p:custDataLst>
            </p:nvPr>
          </p:nvPicPr>
          <p:blipFill>
            <a:blip r:embed="rId5"/>
            <a:stretch>
              <a:fillRect/>
            </a:stretch>
          </p:blipFill>
          <p:spPr>
            <a:xfrm>
              <a:off x="5298" y="8413"/>
              <a:ext cx="7146" cy="12138"/>
            </a:xfrm>
            <a:prstGeom prst="rect">
              <a:avLst/>
            </a:prstGeom>
          </p:spPr>
        </p:pic>
        <p:sp>
          <p:nvSpPr>
            <p:cNvPr id="6" name="云形 5"/>
            <p:cNvSpPr/>
            <p:nvPr>
              <p:custDataLst>
                <p:tags r:id="rId6"/>
              </p:custDataLst>
            </p:nvPr>
          </p:nvSpPr>
          <p:spPr>
            <a:xfrm>
              <a:off x="13292" y="2218"/>
              <a:ext cx="18926" cy="12137"/>
            </a:xfrm>
            <a:prstGeom prst="cloud">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no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11" name="云形 10"/>
            <p:cNvSpPr/>
            <p:nvPr>
              <p:custDataLst>
                <p:tags r:id="rId7"/>
              </p:custDataLst>
            </p:nvPr>
          </p:nvSpPr>
          <p:spPr>
            <a:xfrm>
              <a:off x="9268" y="8198"/>
              <a:ext cx="3698" cy="2930"/>
            </a:xfrm>
            <a:prstGeom prst="cloud">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no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3600" i="0" u="none" strike="noStrike" cap="none" spc="0" normalizeH="0" baseline="0">
                  <a:ln>
                    <a:noFill/>
                  </a:ln>
                  <a:solidFill>
                    <a:srgbClr val="FFFFFF"/>
                  </a:solidFill>
                  <a:effectLst/>
                  <a:uFillTx/>
                  <a:latin typeface="Helvetica Neue" panose="02000503000000020004" charset="0"/>
                  <a:ea typeface="黑体-简" panose="02000000000000000000" charset="-122"/>
                  <a:cs typeface="Helvetica Neue Medium" panose="02000503000000020004"/>
                  <a:sym typeface="Helvetica Neue Medium" panose="02000503000000020004"/>
                </a:rPr>
                <a:t>。。。</a:t>
              </a:r>
              <a:endParaRPr kumimoji="0" lang="zh-CN" altLang="en-US" sz="3600" i="0" u="none" strike="noStrike" cap="none" spc="0" normalizeH="0" baseline="0">
                <a:ln>
                  <a:noFill/>
                </a:ln>
                <a:solidFill>
                  <a:srgbClr val="FFFFFF"/>
                </a:solidFill>
                <a:effectLst/>
                <a:uFillTx/>
                <a:latin typeface="Helvetica Neue" panose="02000503000000020004" charset="0"/>
                <a:ea typeface="黑体-简" panose="02000000000000000000" charset="-122"/>
                <a:cs typeface="Helvetica Neue Medium" panose="02000503000000020004"/>
                <a:sym typeface="Helvetica Neue Medium" panose="02000503000000020004"/>
              </a:endParaRPr>
            </a:p>
          </p:txBody>
        </p:sp>
        <p:sp>
          <p:nvSpPr>
            <p:cNvPr id="10" name="文本框 9"/>
            <p:cNvSpPr txBox="1"/>
            <p:nvPr>
              <p:custDataLst>
                <p:tags r:id="rId8"/>
              </p:custDataLst>
            </p:nvPr>
          </p:nvSpPr>
          <p:spPr>
            <a:xfrm>
              <a:off x="15648" y="4733"/>
              <a:ext cx="16570" cy="7109"/>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spAutoFit/>
            </a:bodyPr>
            <a:lstStyle/>
            <a:p>
              <a:pPr marL="0" marR="0" algn="l" defTabSz="821690" rtl="0" fontAlgn="auto" latinLnBrk="0" hangingPunct="0">
                <a:lnSpc>
                  <a:spcPct val="130000"/>
                </a:lnSpc>
                <a:spcBef>
                  <a:spcPts val="0"/>
                </a:spcBef>
                <a:spcAft>
                  <a:spcPts val="0"/>
                </a:spcAft>
                <a:buClrTx/>
                <a:buSzTx/>
                <a:buFontTx/>
                <a:buNone/>
              </a:pPr>
              <a:r>
                <a:rPr kumimoji="0" lang="zh-CN" altLang="en-US" sz="4400" i="0" u="none" strike="noStrike" cap="none" spc="0" normalizeH="0" baseline="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rPr>
                <a:t>小谢，公司</a:t>
              </a:r>
              <a:r>
                <a:rPr kumimoji="0" lang="en-US" altLang="zh-CN" sz="4400" i="0" u="none" strike="noStrike" cap="none" spc="0" normalizeH="0" baseline="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rPr>
                <a:t>4</a:t>
              </a:r>
              <a:r>
                <a:rPr kumimoji="0" lang="zh-CN" altLang="en-US" sz="4400" i="0" u="none" strike="noStrike" cap="none" spc="0" normalizeH="0" baseline="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rPr>
                <a:t>月收入比</a:t>
              </a:r>
              <a:r>
                <a:rPr kumimoji="0" lang="en-US" altLang="zh-CN" sz="4400" i="0" u="none" strike="noStrike" cap="none" spc="0" normalizeH="0" baseline="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rPr>
                <a:t>3</a:t>
              </a:r>
              <a:r>
                <a:rPr kumimoji="0" lang="zh-CN" altLang="en-US" sz="4400" i="0" u="none" strike="noStrike" cap="none" spc="0" normalizeH="0" baseline="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rPr>
                <a:t>月收入下降</a:t>
              </a:r>
              <a:r>
                <a:rPr kumimoji="0" lang="en-US" altLang="zh-CN" sz="4400" i="0" u="none" strike="noStrike" cap="none" spc="0" normalizeH="0" baseline="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rPr>
                <a:t>10%</a:t>
              </a:r>
              <a:r>
                <a:rPr kumimoji="0" lang="zh-CN" altLang="en-US" sz="4400" i="0" u="none" strike="noStrike" cap="none" spc="0" normalizeH="0" baseline="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rPr>
                <a:t>，是什么原因呢？</a:t>
              </a:r>
              <a:endParaRPr kumimoji="0" lang="zh-CN" altLang="en-US" sz="4400" i="0" u="none" strike="noStrike" cap="none" spc="0" normalizeH="0" baseline="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endParaRPr>
            </a:p>
          </p:txBody>
        </p:sp>
        <p:sp>
          <p:nvSpPr>
            <p:cNvPr id="8" name="云形 7"/>
            <p:cNvSpPr/>
            <p:nvPr>
              <p:custDataLst>
                <p:tags r:id="rId9"/>
              </p:custDataLst>
            </p:nvPr>
          </p:nvSpPr>
          <p:spPr>
            <a:xfrm>
              <a:off x="9069" y="11384"/>
              <a:ext cx="309" cy="319"/>
            </a:xfrm>
            <a:prstGeom prst="cloud">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no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600" i="0" u="none" strike="noStrike" cap="none" spc="0" normalizeH="0" baseline="0">
                <a:ln>
                  <a:noFill/>
                </a:ln>
                <a:solidFill>
                  <a:srgbClr val="FFFFFF"/>
                </a:solidFill>
                <a:effectLst/>
                <a:uFillTx/>
                <a:latin typeface="Helvetica Neue Medium" panose="02000503000000020004"/>
                <a:ea typeface="宋体" panose="02010600030101010101" pitchFamily="2" charset="-122"/>
                <a:cs typeface="Helvetica Neue Medium" panose="02000503000000020004"/>
                <a:sym typeface="Helvetica Neue Medium" panose="02000503000000020004"/>
              </a:endParaRPr>
            </a:p>
          </p:txBody>
        </p:sp>
        <p:sp>
          <p:nvSpPr>
            <p:cNvPr id="9" name="云形 8"/>
            <p:cNvSpPr/>
            <p:nvPr>
              <p:custDataLst>
                <p:tags r:id="rId10"/>
              </p:custDataLst>
            </p:nvPr>
          </p:nvSpPr>
          <p:spPr>
            <a:xfrm>
              <a:off x="9544" y="10881"/>
              <a:ext cx="728" cy="687"/>
            </a:xfrm>
            <a:prstGeom prst="cloud">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no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600" i="0" u="none" strike="noStrike" cap="none" spc="0" normalizeH="0" baseline="0">
                <a:ln>
                  <a:noFill/>
                </a:ln>
                <a:solidFill>
                  <a:srgbClr val="FFFFFF"/>
                </a:solidFill>
                <a:effectLst/>
                <a:uFillTx/>
                <a:latin typeface="Helvetica Neue Medium" panose="02000503000000020004"/>
                <a:ea typeface="宋体" panose="02010600030101010101" pitchFamily="2" charset="-122"/>
                <a:cs typeface="Helvetica Neue Medium" panose="02000503000000020004"/>
                <a:sym typeface="Helvetica Neue Medium" panose="02000503000000020004"/>
              </a:endParaRPr>
            </a:p>
          </p:txBody>
        </p:sp>
      </p:grpSp>
      <p:sp>
        <p:nvSpPr>
          <p:cNvPr id="15" name="下箭头 14"/>
          <p:cNvSpPr/>
          <p:nvPr/>
        </p:nvSpPr>
        <p:spPr>
          <a:xfrm>
            <a:off x="16627475" y="4172585"/>
            <a:ext cx="1028065" cy="1641475"/>
          </a:xfrm>
          <a:prstGeom prst="downArrow">
            <a:avLst/>
          </a:prstGeom>
          <a:solidFill>
            <a:schemeClr val="accent6"/>
          </a:solid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no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1800" b="0" i="0" u="none" strike="noStrike" cap="none" spc="0" normalizeH="0" baseline="0">
                <a:ln>
                  <a:noFill/>
                </a:ln>
                <a:solidFill>
                  <a:schemeClr val="tx1">
                    <a:lumMod val="65000"/>
                    <a:lumOff val="35000"/>
                  </a:schemeClr>
                </a:solidFill>
                <a:effectLst/>
                <a:uFillTx/>
                <a:latin typeface="Helvetica Neue" panose="02000503000000020004" charset="0"/>
                <a:ea typeface="黑体-简" panose="02000000000000000000" charset="-122"/>
                <a:cs typeface="Helvetica Neue Medium" panose="02000503000000020004"/>
                <a:sym typeface="Helvetica Neue Medium" panose="02000503000000020004"/>
              </a:rPr>
              <a:t>10</a:t>
            </a:r>
            <a:r>
              <a:rPr kumimoji="0" lang="en-US" altLang="zh-CN" sz="1200" b="0" i="0" u="none" strike="noStrike" cap="none" spc="0" normalizeH="0" baseline="0">
                <a:ln>
                  <a:noFill/>
                </a:ln>
                <a:solidFill>
                  <a:schemeClr val="tx1">
                    <a:lumMod val="65000"/>
                    <a:lumOff val="35000"/>
                  </a:schemeClr>
                </a:solidFill>
                <a:effectLst/>
                <a:uFillTx/>
                <a:latin typeface="Helvetica Neue" panose="02000503000000020004" charset="0"/>
                <a:ea typeface="黑体-简" panose="02000000000000000000" charset="-122"/>
                <a:cs typeface="Helvetica Neue Medium" panose="02000503000000020004"/>
                <a:sym typeface="Helvetica Neue Medium" panose="02000503000000020004"/>
              </a:rPr>
              <a:t>%</a:t>
            </a:r>
            <a:endParaRPr kumimoji="0" lang="en-US" altLang="zh-CN" sz="1200" b="0" i="0" u="none" strike="noStrike" cap="none" spc="0" normalizeH="0" baseline="0">
              <a:ln>
                <a:noFill/>
              </a:ln>
              <a:solidFill>
                <a:schemeClr val="tx1">
                  <a:lumMod val="65000"/>
                  <a:lumOff val="35000"/>
                </a:schemeClr>
              </a:solidFill>
              <a:effectLst/>
              <a:uFillTx/>
              <a:latin typeface="Helvetica Neue" panose="02000503000000020004" charset="0"/>
              <a:ea typeface="黑体-简" panose="02000000000000000000" charset="-122"/>
              <a:cs typeface="Helvetica Neue Medium" panose="02000503000000020004"/>
              <a:sym typeface="Helvetica Neue Medium" panose="02000503000000020004"/>
            </a:endParaRPr>
          </a:p>
        </p:txBody>
      </p:sp>
      <p:sp>
        <p:nvSpPr>
          <p:cNvPr id="16" name="下箭头 15"/>
          <p:cNvSpPr/>
          <p:nvPr>
            <p:custDataLst>
              <p:tags r:id="rId11"/>
            </p:custDataLst>
          </p:nvPr>
        </p:nvSpPr>
        <p:spPr>
          <a:xfrm>
            <a:off x="16163925" y="11147425"/>
            <a:ext cx="1341120" cy="1641475"/>
          </a:xfrm>
          <a:prstGeom prst="downArrow">
            <a:avLst/>
          </a:prstGeom>
          <a:solidFill>
            <a:schemeClr val="accent6"/>
          </a:solid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no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2000" b="0" i="0" u="none" strike="noStrike" cap="none" spc="0" normalizeH="0" baseline="0">
                <a:ln>
                  <a:noFill/>
                </a:ln>
                <a:solidFill>
                  <a:schemeClr val="tx1">
                    <a:lumMod val="65000"/>
                    <a:lumOff val="35000"/>
                  </a:schemeClr>
                </a:solidFill>
                <a:effectLst/>
                <a:uFillTx/>
                <a:latin typeface="Helvetica Neue" panose="02000503000000020004" charset="0"/>
                <a:ea typeface="黑体-简" panose="02000000000000000000" charset="-122"/>
                <a:cs typeface="Helvetica Neue Medium" panose="02000503000000020004"/>
                <a:sym typeface="Helvetica Neue Medium" panose="02000503000000020004"/>
              </a:rPr>
              <a:t>20%</a:t>
            </a:r>
            <a:endParaRPr kumimoji="0" lang="en-US" altLang="zh-CN" sz="2000" b="0" i="0" u="none" strike="noStrike" cap="none" spc="0" normalizeH="0" baseline="0">
              <a:ln>
                <a:noFill/>
              </a:ln>
              <a:solidFill>
                <a:schemeClr val="tx1">
                  <a:lumMod val="65000"/>
                  <a:lumOff val="35000"/>
                </a:schemeClr>
              </a:solidFill>
              <a:effectLst/>
              <a:uFillTx/>
              <a:latin typeface="Helvetica Neue" panose="02000503000000020004" charset="0"/>
              <a:ea typeface="黑体-简" panose="02000000000000000000" charset="-122"/>
              <a:cs typeface="Helvetica Neue Medium" panose="02000503000000020004"/>
              <a:sym typeface="Helvetica Neue Medium" panose="02000503000000020004"/>
            </a:endParaRPr>
          </a:p>
        </p:txBody>
      </p:sp>
      <p:sp>
        <p:nvSpPr>
          <p:cNvPr id="17" name="下箭头 16"/>
          <p:cNvSpPr/>
          <p:nvPr>
            <p:custDataLst>
              <p:tags r:id="rId12"/>
            </p:custDataLst>
          </p:nvPr>
        </p:nvSpPr>
        <p:spPr>
          <a:xfrm>
            <a:off x="12192000" y="11147425"/>
            <a:ext cx="1341120" cy="1641475"/>
          </a:xfrm>
          <a:prstGeom prst="downArrow">
            <a:avLst/>
          </a:prstGeom>
          <a:solidFill>
            <a:schemeClr val="accent6"/>
          </a:solid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no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2000" b="0" i="0" u="none" strike="noStrike" cap="none" spc="0" normalizeH="0" baseline="0">
                <a:ln>
                  <a:noFill/>
                </a:ln>
                <a:solidFill>
                  <a:schemeClr val="tx1">
                    <a:lumMod val="65000"/>
                    <a:lumOff val="35000"/>
                  </a:schemeClr>
                </a:solidFill>
                <a:effectLst/>
                <a:uFillTx/>
                <a:latin typeface="Helvetica Neue" panose="02000503000000020004" charset="0"/>
                <a:ea typeface="黑体-简" panose="02000000000000000000" charset="-122"/>
                <a:cs typeface="Helvetica Neue Medium" panose="02000503000000020004"/>
                <a:sym typeface="Helvetica Neue Medium" panose="02000503000000020004"/>
              </a:rPr>
              <a:t>20%</a:t>
            </a:r>
            <a:endParaRPr kumimoji="0" lang="en-US" altLang="zh-CN" sz="2000" b="0" i="0" u="none" strike="noStrike" cap="none" spc="0" normalizeH="0" baseline="0">
              <a:ln>
                <a:noFill/>
              </a:ln>
              <a:solidFill>
                <a:schemeClr val="tx1">
                  <a:lumMod val="65000"/>
                  <a:lumOff val="35000"/>
                </a:schemeClr>
              </a:solidFill>
              <a:effectLst/>
              <a:uFillTx/>
              <a:latin typeface="Helvetica Neue" panose="02000503000000020004" charset="0"/>
              <a:ea typeface="黑体-简" panose="02000000000000000000" charset="-122"/>
              <a:cs typeface="Helvetica Neue Medium" panose="02000503000000020004"/>
              <a:sym typeface="Helvetica Neue Medium" panose="02000503000000020004"/>
            </a:endParaRPr>
          </a:p>
        </p:txBody>
      </p:sp>
      <p:sp>
        <p:nvSpPr>
          <p:cNvPr id="13" name="下箭头 12"/>
          <p:cNvSpPr/>
          <p:nvPr>
            <p:custDataLst>
              <p:tags r:id="rId13"/>
            </p:custDataLst>
          </p:nvPr>
        </p:nvSpPr>
        <p:spPr>
          <a:xfrm>
            <a:off x="15850870" y="7294880"/>
            <a:ext cx="1341755" cy="1800860"/>
          </a:xfrm>
          <a:prstGeom prst="downArrow">
            <a:avLst/>
          </a:prstGeom>
          <a:solidFill>
            <a:schemeClr val="accent6"/>
          </a:solid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no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2000" b="0" i="0" u="none" strike="noStrike" cap="none" spc="0" normalizeH="0" baseline="0">
                <a:ln>
                  <a:noFill/>
                </a:ln>
                <a:solidFill>
                  <a:schemeClr val="tx1">
                    <a:lumMod val="65000"/>
                    <a:lumOff val="35000"/>
                  </a:schemeClr>
                </a:solidFill>
                <a:effectLst/>
                <a:uFillTx/>
                <a:latin typeface="Helvetica Neue" panose="02000503000000020004" charset="0"/>
                <a:ea typeface="黑体-简" panose="02000000000000000000" charset="-122"/>
                <a:cs typeface="Helvetica Neue Medium" panose="02000503000000020004"/>
                <a:sym typeface="Helvetica Neue Medium" panose="02000503000000020004"/>
              </a:rPr>
              <a:t>22%</a:t>
            </a:r>
            <a:endParaRPr kumimoji="0" lang="en-US" altLang="zh-CN" sz="2000" b="0" i="0" u="none" strike="noStrike" cap="none" spc="0" normalizeH="0" baseline="0">
              <a:ln>
                <a:noFill/>
              </a:ln>
              <a:solidFill>
                <a:schemeClr val="tx1">
                  <a:lumMod val="65000"/>
                  <a:lumOff val="35000"/>
                </a:schemeClr>
              </a:solidFill>
              <a:effectLst/>
              <a:uFillTx/>
              <a:latin typeface="Helvetica Neue" panose="02000503000000020004" charset="0"/>
              <a:ea typeface="黑体-简" panose="02000000000000000000" charset="-122"/>
              <a:cs typeface="Helvetica Neue Medium" panose="02000503000000020004"/>
              <a:sym typeface="Helvetica Neue Medium" panose="02000503000000020004"/>
            </a:endParaRPr>
          </a:p>
        </p:txBody>
      </p:sp>
      <p:sp>
        <p:nvSpPr>
          <p:cNvPr id="19" name="上箭头 18"/>
          <p:cNvSpPr/>
          <p:nvPr/>
        </p:nvSpPr>
        <p:spPr>
          <a:xfrm>
            <a:off x="6093460" y="11148060"/>
            <a:ext cx="1341755" cy="1481455"/>
          </a:xfrm>
          <a:prstGeom prst="upArrow">
            <a:avLst/>
          </a:prstGeom>
          <a:solidFill>
            <a:srgbClr val="CC4D4C"/>
          </a:solid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no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2000" b="0" i="0" u="none" strike="noStrike" cap="none" spc="0" normalizeH="0" baseline="0">
                <a:ln>
                  <a:noFill/>
                </a:ln>
                <a:solidFill>
                  <a:srgbClr val="FFFFFF"/>
                </a:solidFill>
                <a:effectLst/>
                <a:uFillTx/>
                <a:latin typeface="Helvetica Neue" panose="02000503000000020004" charset="0"/>
                <a:ea typeface="黑体-简" panose="02000000000000000000" charset="-122"/>
                <a:cs typeface="Helvetica Neue Medium" panose="02000503000000020004"/>
                <a:sym typeface="Helvetica Neue Medium" panose="02000503000000020004"/>
              </a:rPr>
              <a:t>13%</a:t>
            </a:r>
            <a:endParaRPr kumimoji="0" lang="en-US" altLang="zh-CN" sz="2000" b="0" i="0" u="none" strike="noStrike" cap="none" spc="0" normalizeH="0" baseline="0">
              <a:ln>
                <a:noFill/>
              </a:ln>
              <a:solidFill>
                <a:srgbClr val="FFFFFF"/>
              </a:solidFill>
              <a:effectLst/>
              <a:uFillTx/>
              <a:latin typeface="Helvetica Neue" panose="02000503000000020004" charset="0"/>
              <a:ea typeface="黑体-简" panose="02000000000000000000" charset="-122"/>
              <a:cs typeface="Helvetica Neue Medium" panose="02000503000000020004"/>
              <a:sym typeface="Helvetica Neue Medium" panose="02000503000000020004"/>
            </a:endParaRPr>
          </a:p>
        </p:txBody>
      </p:sp>
      <p:sp>
        <p:nvSpPr>
          <p:cNvPr id="22" name="上箭头 21"/>
          <p:cNvSpPr/>
          <p:nvPr>
            <p:custDataLst>
              <p:tags r:id="rId14"/>
            </p:custDataLst>
          </p:nvPr>
        </p:nvSpPr>
        <p:spPr>
          <a:xfrm>
            <a:off x="10622280" y="11148060"/>
            <a:ext cx="1341755" cy="1481455"/>
          </a:xfrm>
          <a:prstGeom prst="upArrow">
            <a:avLst/>
          </a:prstGeom>
          <a:solidFill>
            <a:srgbClr val="CC4D4C"/>
          </a:solid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no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2000" b="0" i="0" u="none" strike="noStrike" cap="none" spc="0" normalizeH="0" baseline="0">
                <a:ln>
                  <a:noFill/>
                </a:ln>
                <a:solidFill>
                  <a:srgbClr val="FFFFFF"/>
                </a:solidFill>
                <a:effectLst/>
                <a:uFillTx/>
                <a:latin typeface="Helvetica Neue" panose="02000503000000020004" charset="0"/>
                <a:ea typeface="黑体-简" panose="02000000000000000000" charset="-122"/>
                <a:cs typeface="Helvetica Neue Medium" panose="02000503000000020004"/>
                <a:sym typeface="Helvetica Neue Medium" panose="02000503000000020004"/>
              </a:rPr>
              <a:t>16%</a:t>
            </a:r>
            <a:endParaRPr kumimoji="0" lang="en-US" altLang="zh-CN" sz="2000" b="0" i="0" u="none" strike="noStrike" cap="none" spc="0" normalizeH="0" baseline="0">
              <a:ln>
                <a:noFill/>
              </a:ln>
              <a:solidFill>
                <a:srgbClr val="FFFFFF"/>
              </a:solidFill>
              <a:effectLst/>
              <a:uFillTx/>
              <a:latin typeface="Helvetica Neue" panose="02000503000000020004" charset="0"/>
              <a:ea typeface="黑体-简" panose="02000000000000000000" charset="-122"/>
              <a:cs typeface="Helvetica Neue Medium" panose="02000503000000020004"/>
              <a:sym typeface="Helvetica Neue Medium" panose="02000503000000020004"/>
            </a:endParaRPr>
          </a:p>
        </p:txBody>
      </p:sp>
      <p:sp>
        <p:nvSpPr>
          <p:cNvPr id="23" name="上箭头 22"/>
          <p:cNvSpPr/>
          <p:nvPr>
            <p:custDataLst>
              <p:tags r:id="rId15"/>
            </p:custDataLst>
          </p:nvPr>
        </p:nvSpPr>
        <p:spPr>
          <a:xfrm>
            <a:off x="9909810" y="7614285"/>
            <a:ext cx="1341755" cy="1481455"/>
          </a:xfrm>
          <a:prstGeom prst="upArrow">
            <a:avLst/>
          </a:prstGeom>
          <a:solidFill>
            <a:srgbClr val="CC4D4C"/>
          </a:solid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no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2000" b="0" i="0" u="none" strike="noStrike" cap="none" spc="0" normalizeH="0" baseline="0">
                <a:ln>
                  <a:noFill/>
                </a:ln>
                <a:solidFill>
                  <a:srgbClr val="FFFFFF"/>
                </a:solidFill>
                <a:effectLst/>
                <a:uFillTx/>
                <a:latin typeface="Helvetica Neue" panose="02000503000000020004" charset="0"/>
                <a:ea typeface="黑体-简" panose="02000000000000000000" charset="-122"/>
                <a:cs typeface="Helvetica Neue Medium" panose="02000503000000020004"/>
                <a:sym typeface="Helvetica Neue Medium" panose="02000503000000020004"/>
              </a:rPr>
              <a:t>15%</a:t>
            </a:r>
            <a:endParaRPr kumimoji="0" lang="en-US" altLang="zh-CN" sz="2000" b="0" i="0" u="none" strike="noStrike" cap="none" spc="0" normalizeH="0" baseline="0">
              <a:ln>
                <a:noFill/>
              </a:ln>
              <a:solidFill>
                <a:srgbClr val="FFFFFF"/>
              </a:solidFill>
              <a:effectLst/>
              <a:uFillTx/>
              <a:latin typeface="Helvetica Neue" panose="02000503000000020004" charset="0"/>
              <a:ea typeface="黑体-简" panose="02000000000000000000" charset="-122"/>
              <a:cs typeface="Helvetica Neue Medium" panose="02000503000000020004"/>
              <a:sym typeface="Helvetica Neue Medium" panose="02000503000000020004"/>
            </a:endParaRPr>
          </a:p>
        </p:txBody>
      </p:sp>
      <p:sp>
        <p:nvSpPr>
          <p:cNvPr id="24" name="上箭头 23"/>
          <p:cNvSpPr/>
          <p:nvPr>
            <p:custDataLst>
              <p:tags r:id="rId16"/>
            </p:custDataLst>
          </p:nvPr>
        </p:nvSpPr>
        <p:spPr>
          <a:xfrm>
            <a:off x="21360130" y="7614285"/>
            <a:ext cx="1341755" cy="1481455"/>
          </a:xfrm>
          <a:prstGeom prst="upArrow">
            <a:avLst/>
          </a:prstGeom>
          <a:solidFill>
            <a:srgbClr val="CC4D4C"/>
          </a:solid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no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2000" b="0" i="0" u="none" strike="noStrike" cap="none" spc="0" normalizeH="0" baseline="0">
                <a:ln>
                  <a:noFill/>
                </a:ln>
                <a:solidFill>
                  <a:srgbClr val="FFFFFF"/>
                </a:solidFill>
                <a:effectLst/>
                <a:uFillTx/>
                <a:latin typeface="Helvetica Neue" panose="02000503000000020004" charset="0"/>
                <a:ea typeface="黑体-简" panose="02000000000000000000" charset="-122"/>
                <a:cs typeface="Helvetica Neue Medium" panose="02000503000000020004"/>
                <a:sym typeface="Helvetica Neue Medium" panose="02000503000000020004"/>
              </a:rPr>
              <a:t>6%</a:t>
            </a:r>
            <a:endParaRPr kumimoji="0" lang="en-US" altLang="zh-CN" sz="2000" b="0" i="0" u="none" strike="noStrike" cap="none" spc="0" normalizeH="0" baseline="0">
              <a:ln>
                <a:noFill/>
              </a:ln>
              <a:solidFill>
                <a:srgbClr val="FFFFFF"/>
              </a:solidFill>
              <a:effectLst/>
              <a:uFillTx/>
              <a:latin typeface="Helvetica Neue" panose="02000503000000020004" charset="0"/>
              <a:ea typeface="黑体-简" panose="02000000000000000000" charset="-122"/>
              <a:cs typeface="Helvetica Neue Medium" panose="02000503000000020004"/>
              <a:sym typeface="Helvetica Neue Medium" panose="02000503000000020004"/>
            </a:endParaRPr>
          </a:p>
        </p:txBody>
      </p:sp>
      <p:sp>
        <p:nvSpPr>
          <p:cNvPr id="25" name="上箭头 24"/>
          <p:cNvSpPr/>
          <p:nvPr>
            <p:custDataLst>
              <p:tags r:id="rId17"/>
            </p:custDataLst>
          </p:nvPr>
        </p:nvSpPr>
        <p:spPr>
          <a:xfrm>
            <a:off x="17647920" y="11147425"/>
            <a:ext cx="1341755" cy="1481455"/>
          </a:xfrm>
          <a:prstGeom prst="upArrow">
            <a:avLst/>
          </a:prstGeom>
          <a:solidFill>
            <a:srgbClr val="CC4D4C"/>
          </a:solid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no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2000" b="0" i="0" u="none" strike="noStrike" cap="none" spc="0" normalizeH="0" baseline="0">
                <a:ln>
                  <a:noFill/>
                </a:ln>
                <a:solidFill>
                  <a:srgbClr val="FFFFFF"/>
                </a:solidFill>
                <a:effectLst/>
                <a:uFillTx/>
                <a:latin typeface="Helvetica Neue" panose="02000503000000020004" charset="0"/>
                <a:ea typeface="黑体-简" panose="02000000000000000000" charset="-122"/>
                <a:cs typeface="Helvetica Neue Medium" panose="02000503000000020004"/>
                <a:sym typeface="Helvetica Neue Medium" panose="02000503000000020004"/>
              </a:rPr>
              <a:t>3%</a:t>
            </a:r>
            <a:endParaRPr kumimoji="0" lang="en-US" altLang="zh-CN" sz="2000" b="0" i="0" u="none" strike="noStrike" cap="none" spc="0" normalizeH="0" baseline="0">
              <a:ln>
                <a:noFill/>
              </a:ln>
              <a:solidFill>
                <a:srgbClr val="FFFFFF"/>
              </a:solidFill>
              <a:effectLst/>
              <a:uFillTx/>
              <a:latin typeface="Helvetica Neue" panose="02000503000000020004" charset="0"/>
              <a:ea typeface="黑体-简" panose="02000000000000000000" charset="-122"/>
              <a:cs typeface="Helvetica Neue Medium" panose="02000503000000020004"/>
              <a:sym typeface="Helvetica Neue Medium" panose="02000503000000020004"/>
            </a:endParaRPr>
          </a:p>
        </p:txBody>
      </p:sp>
      <p:sp>
        <p:nvSpPr>
          <p:cNvPr id="26" name="上箭头 25"/>
          <p:cNvSpPr/>
          <p:nvPr>
            <p:custDataLst>
              <p:tags r:id="rId18"/>
            </p:custDataLst>
          </p:nvPr>
        </p:nvSpPr>
        <p:spPr>
          <a:xfrm>
            <a:off x="22048470" y="11147425"/>
            <a:ext cx="1341755" cy="1481455"/>
          </a:xfrm>
          <a:prstGeom prst="upArrow">
            <a:avLst/>
          </a:prstGeom>
          <a:solidFill>
            <a:srgbClr val="CC4D4C"/>
          </a:solid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no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2000" b="0" i="0" u="none" strike="noStrike" cap="none" spc="0" normalizeH="0" baseline="0">
                <a:ln>
                  <a:noFill/>
                </a:ln>
                <a:solidFill>
                  <a:srgbClr val="FFFFFF"/>
                </a:solidFill>
                <a:effectLst/>
                <a:uFillTx/>
                <a:latin typeface="Helvetica Neue" panose="02000503000000020004" charset="0"/>
                <a:ea typeface="黑体-简" panose="02000000000000000000" charset="-122"/>
                <a:cs typeface="Helvetica Neue Medium" panose="02000503000000020004"/>
                <a:sym typeface="Helvetica Neue Medium" panose="02000503000000020004"/>
              </a:rPr>
              <a:t>8%</a:t>
            </a:r>
            <a:endParaRPr kumimoji="0" lang="en-US" altLang="zh-CN" sz="2000" b="0" i="0" u="none" strike="noStrike" cap="none" spc="0" normalizeH="0" baseline="0">
              <a:ln>
                <a:noFill/>
              </a:ln>
              <a:solidFill>
                <a:srgbClr val="FFFFFF"/>
              </a:solidFill>
              <a:effectLst/>
              <a:uFillTx/>
              <a:latin typeface="Helvetica Neue" panose="02000503000000020004" charset="0"/>
              <a:ea typeface="黑体-简" panose="02000000000000000000" charset="-122"/>
              <a:cs typeface="Helvetica Neue Medium" panose="02000503000000020004"/>
              <a:sym typeface="Helvetica Neue Medium" panose="02000503000000020004"/>
            </a:endParaRPr>
          </a:p>
        </p:txBody>
      </p:sp>
    </p:spTree>
  </p:cSld>
  <p:clrMapOvr>
    <a:masterClrMapping/>
  </p:clrMapOvr>
  <p:transition spd="slow" advClick="0" advTm="0">
    <p:push dir="u"/>
  </p:transition>
</p:sld>
</file>

<file path=ppt/slides/slide3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40" name="椭圆 39"/>
          <p:cNvSpPr/>
          <p:nvPr>
            <p:custDataLst>
              <p:tags r:id="rId1"/>
            </p:custDataLst>
          </p:nvPr>
        </p:nvSpPr>
        <p:spPr>
          <a:xfrm>
            <a:off x="4479290" y="4226560"/>
            <a:ext cx="4274185" cy="4237355"/>
          </a:xfrm>
          <a:prstGeom prst="ellipse">
            <a:avLst/>
          </a:prstGeom>
          <a:solidFill>
            <a:srgbClr val="3366FE"/>
          </a:solidFill>
          <a:ln w="12700" cap="flat" cmpd="sng" algn="ctr">
            <a:noFill/>
            <a:prstDash val="solid"/>
            <a:miter lim="800000"/>
          </a:ln>
          <a:effectLst/>
        </p:spPr>
        <p:txBody>
          <a:bodyPr rtlCol="0" anchor="ctr"/>
          <a:lstStyle/>
          <a:p>
            <a:pPr algn="ctr"/>
            <a:endParaRPr lang="zh-CN" altLang="en-US" sz="3200">
              <a:solidFill>
                <a:srgbClr val="FFFFFF"/>
              </a:solidFill>
              <a:latin typeface="Arial" panose="020B0604020202020204" pitchFamily="34" charset="0"/>
              <a:ea typeface="微软雅黑" panose="020B0503020204020204" charset="-122"/>
              <a:cs typeface="思源黑体 CN Regular" panose="020B0500000000000000" charset="-122"/>
            </a:endParaRPr>
          </a:p>
        </p:txBody>
      </p:sp>
      <p:grpSp>
        <p:nvGrpSpPr>
          <p:cNvPr id="2" name="组合 1"/>
          <p:cNvGrpSpPr/>
          <p:nvPr/>
        </p:nvGrpSpPr>
        <p:grpSpPr>
          <a:xfrm>
            <a:off x="-20955" y="13970"/>
            <a:ext cx="3607435" cy="1744980"/>
            <a:chOff x="-33" y="-13"/>
            <a:chExt cx="9404" cy="2748"/>
          </a:xfrm>
        </p:grpSpPr>
        <p:sp>
          <p:nvSpPr>
            <p:cNvPr id="7" name="矩形"/>
            <p:cNvSpPr/>
            <p:nvPr>
              <p:custDataLst>
                <p:tags r:id="rId2"/>
              </p:custDataLst>
            </p:nvPr>
          </p:nvSpPr>
          <p:spPr>
            <a:xfrm>
              <a:off x="-33" y="-13"/>
              <a:ext cx="8691" cy="381"/>
            </a:xfrm>
            <a:prstGeom prst="rect">
              <a:avLst/>
            </a:prstGeom>
            <a:solidFill>
              <a:srgbClr val="0C7BE0"/>
            </a:solidFill>
            <a:ln w="12700">
              <a:miter lim="400000"/>
            </a:ln>
          </p:spPr>
          <p:txBody>
            <a:bodyPr lIns="45720" rIns="45720" anchor="ctr"/>
            <a:lstStyle/>
            <a:p>
              <a:pPr defTabSz="914400">
                <a:defRPr sz="2400" b="1">
                  <a:solidFill>
                    <a:schemeClr val="accent1"/>
                  </a:solidFill>
                  <a:latin typeface="Calibri" panose="020F0502020204030204"/>
                  <a:ea typeface="Calibri" panose="020F0502020204030204"/>
                  <a:cs typeface="Calibri" panose="020F0502020204030204"/>
                  <a:sym typeface="Calibri" panose="020F0502020204030204"/>
                </a:defRPr>
              </a:pPr>
              <a:endParaRPr sz="2400"/>
            </a:p>
          </p:txBody>
        </p:sp>
        <p:sp>
          <p:nvSpPr>
            <p:cNvPr id="3" name="数据可视化对企业的价值"/>
            <p:cNvSpPr txBox="1"/>
            <p:nvPr>
              <p:custDataLst>
                <p:tags r:id="rId3"/>
              </p:custDataLst>
            </p:nvPr>
          </p:nvSpPr>
          <p:spPr>
            <a:xfrm>
              <a:off x="41" y="403"/>
              <a:ext cx="9330" cy="2333"/>
            </a:xfrm>
            <a:prstGeom prst="rect">
              <a:avLst/>
            </a:prstGeom>
            <a:ln w="12700">
              <a:miter lim="400000"/>
            </a:ln>
          </p:spPr>
          <p:txBody>
            <a:bodyPr lIns="0" tIns="0" rIns="0" bIns="0"/>
            <a:lstStyle>
              <a:lvl1pPr indent="0" defTabSz="914400">
                <a:defRPr sz="5000" b="1">
                  <a:solidFill>
                    <a:schemeClr val="accent1"/>
                  </a:solidFill>
                </a:defRPr>
              </a:lvl1pPr>
            </a:lstStyle>
            <a:p>
              <a:pPr algn="l"/>
              <a:r>
                <a:rPr lang="zh-CN" altLang="en-US" sz="5000" dirty="0">
                  <a:solidFill>
                    <a:srgbClr val="0C7BE0"/>
                  </a:solidFill>
                  <a:latin typeface="Helvetica Neue" panose="02000503000000020004" charset="0"/>
                  <a:ea typeface="黑体-简" panose="02000000000000000000" charset="-122"/>
                </a:rPr>
                <a:t>因素分解法</a:t>
              </a:r>
              <a:endParaRPr lang="zh-CN" altLang="en-US" sz="5000" dirty="0">
                <a:solidFill>
                  <a:srgbClr val="0C7BE0"/>
                </a:solidFill>
                <a:latin typeface="Helvetica Neue" panose="02000503000000020004" charset="0"/>
                <a:ea typeface="黑体-简" panose="02000000000000000000" charset="-122"/>
              </a:endParaRPr>
            </a:p>
          </p:txBody>
        </p:sp>
      </p:grpSp>
      <p:sp>
        <p:nvSpPr>
          <p:cNvPr id="41" name="弧形 40"/>
          <p:cNvSpPr/>
          <p:nvPr>
            <p:custDataLst>
              <p:tags r:id="rId4"/>
            </p:custDataLst>
          </p:nvPr>
        </p:nvSpPr>
        <p:spPr>
          <a:xfrm>
            <a:off x="3736873" y="3124116"/>
            <a:ext cx="6094677" cy="6442339"/>
          </a:xfrm>
          <a:prstGeom prst="arc">
            <a:avLst>
              <a:gd name="adj1" fmla="val 16200000"/>
              <a:gd name="adj2" fmla="val 5414109"/>
            </a:avLst>
          </a:prstGeom>
          <a:noFill/>
          <a:ln w="12700" cap="flat" cmpd="sng" algn="ctr">
            <a:gradFill>
              <a:gsLst>
                <a:gs pos="0">
                  <a:srgbClr val="3366FE">
                    <a:alpha val="2000"/>
                  </a:srgbClr>
                </a:gs>
                <a:gs pos="100000">
                  <a:srgbClr val="3366FE"/>
                </a:gs>
              </a:gsLst>
              <a:lin ang="0" scaled="1"/>
            </a:gradFill>
            <a:prstDash val="solid"/>
            <a:miter lim="800000"/>
          </a:ln>
          <a:effectLst/>
        </p:spPr>
        <p:txBody>
          <a:bodyPr rtlCol="0" anchor="ctr"/>
          <a:lstStyle/>
          <a:p>
            <a:pPr algn="ctr"/>
            <a:endParaRPr lang="zh-CN" altLang="en-US" sz="3200">
              <a:solidFill>
                <a:srgbClr val="000000"/>
              </a:solidFill>
              <a:latin typeface="Arial" panose="020B0604020202020204" pitchFamily="34" charset="0"/>
              <a:ea typeface="微软雅黑" panose="020B0503020204020204" charset="-122"/>
              <a:cs typeface="思源黑体 CN Regular" panose="020B0500000000000000" charset="-122"/>
            </a:endParaRPr>
          </a:p>
        </p:txBody>
      </p:sp>
      <p:sp>
        <p:nvSpPr>
          <p:cNvPr id="129" name="文本框 128"/>
          <p:cNvSpPr txBox="1"/>
          <p:nvPr>
            <p:custDataLst>
              <p:tags r:id="rId5"/>
            </p:custDataLst>
          </p:nvPr>
        </p:nvSpPr>
        <p:spPr>
          <a:xfrm>
            <a:off x="5208447" y="5908756"/>
            <a:ext cx="2531146" cy="600988"/>
          </a:xfrm>
          <a:prstGeom prst="rect">
            <a:avLst/>
          </a:prstGeom>
          <a:noFill/>
        </p:spPr>
        <p:txBody>
          <a:bodyPr wrap="none" bIns="0" rtlCol="0" anchor="ctr" anchorCtr="0"/>
          <a:lstStyle/>
          <a:p>
            <a:pPr algn="l"/>
            <a:endParaRPr lang="zh-CN" altLang="en-US" sz="3600" spc="300">
              <a:solidFill>
                <a:schemeClr val="bg1">
                  <a:lumMod val="95000"/>
                </a:schemeClr>
              </a:solidFill>
              <a:uFillTx/>
              <a:latin typeface="思源黑体 CN Bold" panose="020B0800000000000000" charset="-122"/>
              <a:ea typeface="思源黑体 CN Bold" panose="020B0800000000000000" charset="-122"/>
              <a:sym typeface="微软雅黑" panose="020B0503020204020204" charset="-122"/>
            </a:endParaRPr>
          </a:p>
        </p:txBody>
      </p:sp>
      <p:sp>
        <p:nvSpPr>
          <p:cNvPr id="151" name="椭圆 150"/>
          <p:cNvSpPr/>
          <p:nvPr>
            <p:custDataLst>
              <p:tags r:id="rId6"/>
            </p:custDataLst>
          </p:nvPr>
        </p:nvSpPr>
        <p:spPr>
          <a:xfrm>
            <a:off x="4901752" y="4226457"/>
            <a:ext cx="4237655" cy="4237655"/>
          </a:xfrm>
          <a:prstGeom prst="ellipse">
            <a:avLst/>
          </a:prstGeom>
          <a:noFill/>
          <a:ln w="12700" cap="flat" cmpd="sng" algn="ctr">
            <a:solidFill>
              <a:srgbClr val="3366FE"/>
            </a:solidFill>
            <a:prstDash val="solid"/>
            <a:miter lim="800000"/>
          </a:ln>
          <a:effectLst/>
        </p:spPr>
        <p:txBody>
          <a:bodyPr rtlCol="0" anchor="ctr"/>
          <a:lstStyle/>
          <a:p>
            <a:pPr algn="ctr"/>
            <a:r>
              <a:rPr lang="zh-CN" altLang="en-US" sz="3200" spc="300">
                <a:solidFill>
                  <a:schemeClr val="bg1">
                    <a:lumMod val="95000"/>
                  </a:schemeClr>
                </a:solidFill>
                <a:latin typeface="Helvetica Neue" panose="02000503000000020004" charset="0"/>
                <a:ea typeface="黑体-简" panose="02000000000000000000" charset="-122"/>
                <a:sym typeface="微软雅黑" panose="020B0503020204020204" charset="-122"/>
              </a:rPr>
              <a:t>因素分解法</a:t>
            </a:r>
            <a:endParaRPr lang="zh-CN" altLang="en-US" sz="3200" spc="300">
              <a:solidFill>
                <a:schemeClr val="bg1">
                  <a:lumMod val="95000"/>
                </a:schemeClr>
              </a:solidFill>
              <a:uFillTx/>
              <a:latin typeface="Helvetica Neue" panose="02000503000000020004" charset="0"/>
              <a:ea typeface="黑体-简" panose="02000000000000000000" charset="-122"/>
              <a:cs typeface="思源黑体 CN Regular" panose="020B0500000000000000" charset="-122"/>
              <a:sym typeface="微软雅黑" panose="020B0503020204020204" charset="-122"/>
            </a:endParaRPr>
          </a:p>
        </p:txBody>
      </p:sp>
      <p:sp>
        <p:nvSpPr>
          <p:cNvPr id="144" name="五边形 143"/>
          <p:cNvSpPr/>
          <p:nvPr>
            <p:custDataLst>
              <p:tags r:id="rId7"/>
            </p:custDataLst>
          </p:nvPr>
        </p:nvSpPr>
        <p:spPr>
          <a:xfrm>
            <a:off x="10038427" y="5960942"/>
            <a:ext cx="2300373" cy="821973"/>
          </a:xfrm>
          <a:prstGeom prst="homePlate">
            <a:avLst/>
          </a:prstGeom>
          <a:noFill/>
          <a:ln w="12700" cap="flat" cmpd="sng" algn="ctr">
            <a:gradFill>
              <a:gsLst>
                <a:gs pos="0">
                  <a:srgbClr val="FFFFFF"/>
                </a:gs>
                <a:gs pos="100000">
                  <a:srgbClr val="3366FE">
                    <a:lumMod val="20000"/>
                    <a:lumOff val="80000"/>
                  </a:srgbClr>
                </a:gs>
              </a:gsLst>
              <a:lin ang="0" scaled="1"/>
            </a:gradFill>
            <a:prstDash val="solid"/>
            <a:miter lim="800000"/>
          </a:ln>
          <a:effectLst/>
        </p:spPr>
        <p:txBody>
          <a:bodyPr rtlCol="0" anchor="ctr"/>
          <a:lstStyle/>
          <a:p>
            <a:pPr algn="ctr"/>
            <a:endParaRPr lang="zh-CN" altLang="en-US" sz="3200">
              <a:solidFill>
                <a:srgbClr val="FFFFFF"/>
              </a:solidFill>
              <a:latin typeface="Arial" panose="020B0604020202020204" pitchFamily="34" charset="0"/>
              <a:ea typeface="微软雅黑" panose="020B0503020204020204" charset="-122"/>
            </a:endParaRPr>
          </a:p>
        </p:txBody>
      </p:sp>
      <p:sp>
        <p:nvSpPr>
          <p:cNvPr id="131" name="五边形 130"/>
          <p:cNvSpPr/>
          <p:nvPr>
            <p:custDataLst>
              <p:tags r:id="rId8"/>
            </p:custDataLst>
          </p:nvPr>
        </p:nvSpPr>
        <p:spPr>
          <a:xfrm>
            <a:off x="9783630" y="5961662"/>
            <a:ext cx="2527819" cy="726964"/>
          </a:xfrm>
          <a:prstGeom prst="homePlate">
            <a:avLst/>
          </a:prstGeom>
          <a:gradFill>
            <a:gsLst>
              <a:gs pos="0">
                <a:srgbClr val="3366FE">
                  <a:lumMod val="20000"/>
                  <a:lumOff val="80000"/>
                  <a:alpha val="15000"/>
                </a:srgbClr>
              </a:gs>
              <a:gs pos="100000">
                <a:srgbClr val="3366FE">
                  <a:lumMod val="20000"/>
                  <a:lumOff val="80000"/>
                </a:srgbClr>
              </a:gs>
            </a:gsLst>
            <a:lin ang="0" scaled="0"/>
          </a:gradFill>
          <a:ln w="12700" cap="flat" cmpd="sng" algn="ctr">
            <a:noFill/>
            <a:prstDash val="solid"/>
            <a:miter lim="800000"/>
          </a:ln>
          <a:effectLst/>
        </p:spPr>
        <p:txBody>
          <a:bodyPr rtlCol="0" anchor="ctr"/>
          <a:lstStyle/>
          <a:p>
            <a:pPr algn="ctr"/>
            <a:endParaRPr lang="zh-CN" altLang="en-US" sz="3200">
              <a:solidFill>
                <a:srgbClr val="FFFFFF"/>
              </a:solidFill>
              <a:latin typeface="Arial" panose="020B0604020202020204" pitchFamily="34" charset="0"/>
              <a:ea typeface="微软雅黑" panose="020B0503020204020204" charset="-122"/>
            </a:endParaRPr>
          </a:p>
        </p:txBody>
      </p:sp>
      <p:sp>
        <p:nvSpPr>
          <p:cNvPr id="69" name="椭圆 68"/>
          <p:cNvSpPr/>
          <p:nvPr>
            <p:custDataLst>
              <p:tags r:id="rId9"/>
            </p:custDataLst>
          </p:nvPr>
        </p:nvSpPr>
        <p:spPr>
          <a:xfrm>
            <a:off x="9494488" y="5908588"/>
            <a:ext cx="727121" cy="727121"/>
          </a:xfrm>
          <a:prstGeom prst="ellipse">
            <a:avLst/>
          </a:prstGeom>
          <a:solidFill>
            <a:srgbClr val="3366FE"/>
          </a:solidFill>
          <a:ln w="12700" cap="flat" cmpd="sng" algn="ctr">
            <a:noFill/>
            <a:prstDash val="solid"/>
            <a:miter lim="800000"/>
          </a:ln>
          <a:effectLst/>
        </p:spPr>
        <p:txBody>
          <a:bodyPr rtlCol="0" anchor="ctr"/>
          <a:lstStyle/>
          <a:p>
            <a:pPr algn="ctr"/>
            <a:endParaRPr lang="zh-CN" altLang="en-US" sz="3200">
              <a:solidFill>
                <a:srgbClr val="FFFFFF"/>
              </a:solidFill>
              <a:latin typeface="Arial" panose="020B0604020202020204" pitchFamily="34" charset="0"/>
              <a:ea typeface="微软雅黑" panose="020B0503020204020204" charset="-122"/>
              <a:cs typeface="思源黑体 CN Regular" panose="020B0500000000000000" charset="-122"/>
            </a:endParaRPr>
          </a:p>
        </p:txBody>
      </p:sp>
      <p:sp>
        <p:nvSpPr>
          <p:cNvPr id="138" name="文本框 137"/>
          <p:cNvSpPr txBox="1"/>
          <p:nvPr>
            <p:custDataLst>
              <p:tags r:id="rId10"/>
            </p:custDataLst>
          </p:nvPr>
        </p:nvSpPr>
        <p:spPr>
          <a:xfrm>
            <a:off x="10284759" y="6150172"/>
            <a:ext cx="1790778" cy="633394"/>
          </a:xfrm>
          <a:prstGeom prst="rect">
            <a:avLst/>
          </a:prstGeom>
          <a:noFill/>
        </p:spPr>
        <p:txBody>
          <a:bodyPr wrap="square" bIns="0" rtlCol="0"/>
          <a:lstStyle/>
          <a:p>
            <a:pPr algn="ctr"/>
            <a:r>
              <a:rPr lang="zh-CN" altLang="en-US" sz="2800" b="0" spc="300">
                <a:solidFill>
                  <a:srgbClr val="535353"/>
                </a:solidFill>
                <a:uFillTx/>
                <a:latin typeface="Helvetica Neue" panose="02000503000000020004" charset="0"/>
                <a:ea typeface="黑体-简" panose="02000000000000000000" charset="-122"/>
              </a:rPr>
              <a:t>概念</a:t>
            </a:r>
            <a:endParaRPr lang="zh-CN" altLang="en-US" sz="2800" b="0" spc="300">
              <a:solidFill>
                <a:srgbClr val="535353"/>
              </a:solidFill>
              <a:uFillTx/>
              <a:latin typeface="Helvetica Neue" panose="02000503000000020004" charset="0"/>
              <a:ea typeface="黑体-简" panose="02000000000000000000" charset="-122"/>
            </a:endParaRPr>
          </a:p>
        </p:txBody>
      </p:sp>
      <p:pic>
        <p:nvPicPr>
          <p:cNvPr id="154" name="图片 153" descr="333438303937363b333438313037323bcad0b3a1cdc6b9e3"/>
          <p:cNvPicPr>
            <a:picLocks noChangeAspect="1"/>
          </p:cNvPicPr>
          <p:nvPr>
            <p:custDataLst>
              <p:tags r:id="rId11"/>
            </p:custDataLst>
          </p:nvPr>
        </p:nvPicPr>
        <p:blipFill>
          <a:blip r:embed="rId12">
            <a:extLst>
              <a:ext uri="{96DAC541-7B7A-43D3-8B79-37D633B846F1}">
                <asvg:svgBlip xmlns:asvg="http://schemas.microsoft.com/office/drawing/2016/SVG/main" r:embed="rId13"/>
              </a:ext>
            </a:extLst>
          </a:blip>
          <a:stretch>
            <a:fillRect/>
          </a:stretch>
        </p:blipFill>
        <p:spPr>
          <a:xfrm>
            <a:off x="9647120" y="6062280"/>
            <a:ext cx="420798" cy="420798"/>
          </a:xfrm>
          <a:prstGeom prst="rect">
            <a:avLst/>
          </a:prstGeom>
        </p:spPr>
      </p:pic>
      <p:sp>
        <p:nvSpPr>
          <p:cNvPr id="182" name="文本框 181"/>
          <p:cNvSpPr txBox="1"/>
          <p:nvPr>
            <p:custDataLst>
              <p:tags r:id="rId14"/>
            </p:custDataLst>
          </p:nvPr>
        </p:nvSpPr>
        <p:spPr>
          <a:xfrm>
            <a:off x="12730480" y="2042160"/>
            <a:ext cx="8177530" cy="9163050"/>
          </a:xfrm>
          <a:prstGeom prst="rect">
            <a:avLst/>
          </a:prstGeom>
          <a:noFill/>
        </p:spPr>
        <p:txBody>
          <a:bodyPr wrap="square" rtlCol="0">
            <a:noAutofit/>
          </a:bodyPr>
          <a:lstStyle/>
          <a:p>
            <a:pPr algn="l" fontAlgn="auto">
              <a:lnSpc>
                <a:spcPct val="130000"/>
              </a:lnSpc>
              <a:spcAft>
                <a:spcPts val="1000"/>
              </a:spcAft>
            </a:pPr>
            <a:r>
              <a:rPr lang="zh-CN" altLang="en-US" sz="3600" spc="150">
                <a:solidFill>
                  <a:srgbClr val="535353"/>
                </a:solidFill>
                <a:uFillTx/>
                <a:latin typeface="Helvetica Neue" panose="02000503000000020004" charset="0"/>
                <a:ea typeface="黑体-简" panose="02000000000000000000" charset="-122"/>
                <a:sym typeface="微软雅黑" panose="020B0503020204020204" charset="-122"/>
              </a:rPr>
              <a:t>因素分解法把综合性指标分解为各个原始因素，主要用于分析有明确数量关联关系的各因素之间的变动对综合指标变动量的影响程度，从而确定影响指标变化的原因。</a:t>
            </a:r>
            <a:endParaRPr lang="zh-CN" altLang="en-US" sz="3600" spc="150">
              <a:solidFill>
                <a:srgbClr val="535353"/>
              </a:solidFill>
              <a:uFillTx/>
              <a:latin typeface="Helvetica Neue" panose="02000503000000020004" charset="0"/>
              <a:ea typeface="黑体-简" panose="02000000000000000000" charset="-122"/>
              <a:sym typeface="微软雅黑" panose="020B0503020204020204" charset="-122"/>
            </a:endParaRPr>
          </a:p>
          <a:p>
            <a:pPr algn="l" fontAlgn="auto">
              <a:lnSpc>
                <a:spcPct val="130000"/>
              </a:lnSpc>
              <a:spcAft>
                <a:spcPts val="1000"/>
              </a:spcAft>
            </a:pPr>
            <a:r>
              <a:rPr lang="zh-CN" altLang="en-US" sz="3600" spc="150">
                <a:solidFill>
                  <a:srgbClr val="535353"/>
                </a:solidFill>
                <a:uFillTx/>
                <a:latin typeface="Helvetica Neue" panose="02000503000000020004" charset="0"/>
                <a:ea typeface="黑体-简" panose="02000000000000000000" charset="-122"/>
                <a:sym typeface="微软雅黑" panose="020B0503020204020204" charset="-122"/>
              </a:rPr>
              <a:t>因素分析法的具体操作步骤如下：</a:t>
            </a:r>
            <a:endParaRPr lang="zh-CN" altLang="en-US" sz="3600" spc="150">
              <a:solidFill>
                <a:srgbClr val="535353"/>
              </a:solidFill>
              <a:uFillTx/>
              <a:latin typeface="Helvetica Neue" panose="02000503000000020004" charset="0"/>
              <a:ea typeface="黑体-简" panose="02000000000000000000" charset="-122"/>
              <a:sym typeface="微软雅黑" panose="020B0503020204020204" charset="-122"/>
            </a:endParaRPr>
          </a:p>
          <a:p>
            <a:pPr algn="l" fontAlgn="auto">
              <a:lnSpc>
                <a:spcPct val="130000"/>
              </a:lnSpc>
              <a:spcAft>
                <a:spcPts val="1000"/>
              </a:spcAft>
            </a:pPr>
            <a:r>
              <a:rPr lang="zh-CN" altLang="en-US" sz="3600" spc="150">
                <a:solidFill>
                  <a:srgbClr val="535353"/>
                </a:solidFill>
                <a:uFillTx/>
                <a:latin typeface="Helvetica Neue" panose="02000503000000020004" charset="0"/>
                <a:ea typeface="黑体-简" panose="02000000000000000000" charset="-122"/>
                <a:sym typeface="微软雅黑" panose="020B0503020204020204" charset="-122"/>
              </a:rPr>
              <a:t>（</a:t>
            </a:r>
            <a:r>
              <a:rPr lang="en-US" altLang="zh-CN" sz="3600" spc="150">
                <a:solidFill>
                  <a:srgbClr val="535353"/>
                </a:solidFill>
                <a:uFillTx/>
                <a:latin typeface="Helvetica Neue" panose="02000503000000020004" charset="0"/>
                <a:ea typeface="黑体-简" panose="02000000000000000000" charset="-122"/>
                <a:sym typeface="微软雅黑" panose="020B0503020204020204" charset="-122"/>
              </a:rPr>
              <a:t>1</a:t>
            </a:r>
            <a:r>
              <a:rPr lang="zh-CN" altLang="en-US" sz="3600" spc="150">
                <a:solidFill>
                  <a:srgbClr val="535353"/>
                </a:solidFill>
                <a:uFillTx/>
                <a:latin typeface="Helvetica Neue" panose="02000503000000020004" charset="0"/>
                <a:ea typeface="黑体-简" panose="02000000000000000000" charset="-122"/>
                <a:sym typeface="微软雅黑" panose="020B0503020204020204" charset="-122"/>
              </a:rPr>
              <a:t>）确定指标由哪些因素构成</a:t>
            </a:r>
            <a:endParaRPr lang="zh-CN" altLang="en-US" sz="3600" spc="150">
              <a:solidFill>
                <a:srgbClr val="535353"/>
              </a:solidFill>
              <a:uFillTx/>
              <a:latin typeface="Helvetica Neue" panose="02000503000000020004" charset="0"/>
              <a:ea typeface="黑体-简" panose="02000000000000000000" charset="-122"/>
              <a:sym typeface="微软雅黑" panose="020B0503020204020204" charset="-122"/>
            </a:endParaRPr>
          </a:p>
          <a:p>
            <a:pPr algn="l" fontAlgn="auto">
              <a:lnSpc>
                <a:spcPct val="130000"/>
              </a:lnSpc>
              <a:spcAft>
                <a:spcPts val="1000"/>
              </a:spcAft>
            </a:pPr>
            <a:r>
              <a:rPr lang="zh-CN" altLang="en-US" sz="3600" spc="150">
                <a:solidFill>
                  <a:srgbClr val="535353"/>
                </a:solidFill>
                <a:uFillTx/>
                <a:latin typeface="Helvetica Neue" panose="02000503000000020004" charset="0"/>
                <a:ea typeface="黑体-简" panose="02000000000000000000" charset="-122"/>
                <a:sym typeface="微软雅黑" panose="020B0503020204020204" charset="-122"/>
              </a:rPr>
              <a:t>（</a:t>
            </a:r>
            <a:r>
              <a:rPr lang="en-US" altLang="zh-CN" sz="3600" spc="150">
                <a:solidFill>
                  <a:srgbClr val="535353"/>
                </a:solidFill>
                <a:uFillTx/>
                <a:latin typeface="Helvetica Neue" panose="02000503000000020004" charset="0"/>
                <a:ea typeface="黑体-简" panose="02000000000000000000" charset="-122"/>
                <a:sym typeface="微软雅黑" panose="020B0503020204020204" charset="-122"/>
              </a:rPr>
              <a:t>2</a:t>
            </a:r>
            <a:r>
              <a:rPr lang="zh-CN" altLang="en-US" sz="3600" spc="150">
                <a:solidFill>
                  <a:srgbClr val="535353"/>
                </a:solidFill>
                <a:uFillTx/>
                <a:latin typeface="Helvetica Neue" panose="02000503000000020004" charset="0"/>
                <a:ea typeface="黑体-简" panose="02000000000000000000" charset="-122"/>
                <a:sym typeface="微软雅黑" panose="020B0503020204020204" charset="-122"/>
              </a:rPr>
              <a:t>）确定</a:t>
            </a:r>
            <a:r>
              <a:rPr lang="zh-CN" altLang="en-US" sz="3600" spc="150">
                <a:solidFill>
                  <a:srgbClr val="535353"/>
                </a:solidFill>
                <a:uFillTx/>
                <a:latin typeface="Helvetica Neue" panose="02000503000000020004" charset="0"/>
                <a:ea typeface="黑体-简" panose="02000000000000000000" charset="-122"/>
                <a:sym typeface="微软雅黑" panose="020B0503020204020204" charset="-122"/>
              </a:rPr>
              <a:t>各因素与指标的关系，如加、减、乘、除或函数等。</a:t>
            </a:r>
            <a:endParaRPr lang="zh-CN" altLang="en-US" sz="3600" spc="150">
              <a:solidFill>
                <a:srgbClr val="535353"/>
              </a:solidFill>
              <a:uFillTx/>
              <a:latin typeface="Helvetica Neue" panose="02000503000000020004" charset="0"/>
              <a:ea typeface="黑体-简" panose="02000000000000000000" charset="-122"/>
              <a:sym typeface="微软雅黑" panose="020B0503020204020204" charset="-122"/>
            </a:endParaRPr>
          </a:p>
          <a:p>
            <a:pPr algn="l" fontAlgn="auto">
              <a:lnSpc>
                <a:spcPct val="130000"/>
              </a:lnSpc>
              <a:spcAft>
                <a:spcPts val="1000"/>
              </a:spcAft>
            </a:pPr>
            <a:r>
              <a:rPr lang="zh-CN" altLang="en-US" sz="3600" spc="150">
                <a:solidFill>
                  <a:srgbClr val="535353"/>
                </a:solidFill>
                <a:uFillTx/>
                <a:latin typeface="Helvetica Neue" panose="02000503000000020004" charset="0"/>
                <a:ea typeface="黑体-简" panose="02000000000000000000" charset="-122"/>
                <a:sym typeface="微软雅黑" panose="020B0503020204020204" charset="-122"/>
              </a:rPr>
              <a:t>（</a:t>
            </a:r>
            <a:r>
              <a:rPr lang="en-US" altLang="zh-CN" sz="3600" spc="150">
                <a:solidFill>
                  <a:srgbClr val="535353"/>
                </a:solidFill>
                <a:uFillTx/>
                <a:latin typeface="Helvetica Neue" panose="02000503000000020004" charset="0"/>
                <a:ea typeface="黑体-简" panose="02000000000000000000" charset="-122"/>
                <a:sym typeface="微软雅黑" panose="020B0503020204020204" charset="-122"/>
              </a:rPr>
              <a:t>3</a:t>
            </a:r>
            <a:r>
              <a:rPr lang="zh-CN" altLang="en-US" sz="3600" spc="150">
                <a:solidFill>
                  <a:srgbClr val="535353"/>
                </a:solidFill>
                <a:uFillTx/>
                <a:latin typeface="Helvetica Neue" panose="02000503000000020004" charset="0"/>
                <a:ea typeface="黑体-简" panose="02000000000000000000" charset="-122"/>
                <a:sym typeface="微软雅黑" panose="020B0503020204020204" charset="-122"/>
              </a:rPr>
              <a:t>）测定、分析因素对指标变动的影响方向和程度。</a:t>
            </a:r>
            <a:endParaRPr lang="zh-CN" altLang="en-US" sz="3600" spc="150">
              <a:solidFill>
                <a:srgbClr val="535353"/>
              </a:solidFill>
              <a:uFillTx/>
              <a:latin typeface="Helvetica Neue" panose="02000503000000020004" charset="0"/>
              <a:ea typeface="黑体-简" panose="02000000000000000000" charset="-122"/>
              <a:sym typeface="微软雅黑" panose="020B0503020204020204" charset="-122"/>
            </a:endParaRPr>
          </a:p>
        </p:txBody>
      </p:sp>
    </p:spTree>
  </p:cSld>
  <p:clrMapOvr>
    <a:masterClrMapping/>
  </p:clrMapOvr>
  <p:transition spd="slow" advClick="0" advTm="0">
    <p:push dir="u"/>
  </p:transition>
</p:sld>
</file>

<file path=ppt/slides/slide3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grpSp>
        <p:nvGrpSpPr>
          <p:cNvPr id="2" name="组合 1"/>
          <p:cNvGrpSpPr/>
          <p:nvPr/>
        </p:nvGrpSpPr>
        <p:grpSpPr>
          <a:xfrm>
            <a:off x="-20955" y="13970"/>
            <a:ext cx="6717665" cy="1744980"/>
            <a:chOff x="-33" y="-13"/>
            <a:chExt cx="9404" cy="2748"/>
          </a:xfrm>
        </p:grpSpPr>
        <p:sp>
          <p:nvSpPr>
            <p:cNvPr id="7" name="矩形"/>
            <p:cNvSpPr/>
            <p:nvPr>
              <p:custDataLst>
                <p:tags r:id="rId1"/>
              </p:custDataLst>
            </p:nvPr>
          </p:nvSpPr>
          <p:spPr>
            <a:xfrm>
              <a:off x="-33" y="-13"/>
              <a:ext cx="8691" cy="381"/>
            </a:xfrm>
            <a:prstGeom prst="rect">
              <a:avLst/>
            </a:prstGeom>
            <a:solidFill>
              <a:srgbClr val="0C7BE0"/>
            </a:solidFill>
            <a:ln w="12700">
              <a:miter lim="400000"/>
            </a:ln>
          </p:spPr>
          <p:txBody>
            <a:bodyPr lIns="45720" rIns="45720" anchor="ctr"/>
            <a:lstStyle/>
            <a:p>
              <a:pPr defTabSz="914400">
                <a:defRPr sz="2400" b="1">
                  <a:solidFill>
                    <a:schemeClr val="accent1"/>
                  </a:solidFill>
                  <a:latin typeface="Calibri" panose="020F0502020204030204"/>
                  <a:ea typeface="Calibri" panose="020F0502020204030204"/>
                  <a:cs typeface="Calibri" panose="020F0502020204030204"/>
                  <a:sym typeface="Calibri" panose="020F0502020204030204"/>
                </a:defRPr>
              </a:pPr>
              <a:endParaRPr sz="2400"/>
            </a:p>
          </p:txBody>
        </p:sp>
        <p:sp>
          <p:nvSpPr>
            <p:cNvPr id="3" name="数据可视化对企业的价值"/>
            <p:cNvSpPr txBox="1"/>
            <p:nvPr>
              <p:custDataLst>
                <p:tags r:id="rId2"/>
              </p:custDataLst>
            </p:nvPr>
          </p:nvSpPr>
          <p:spPr>
            <a:xfrm>
              <a:off x="41" y="403"/>
              <a:ext cx="9330" cy="2333"/>
            </a:xfrm>
            <a:prstGeom prst="rect">
              <a:avLst/>
            </a:prstGeom>
            <a:ln w="12700">
              <a:miter lim="400000"/>
            </a:ln>
          </p:spPr>
          <p:txBody>
            <a:bodyPr lIns="0" tIns="0" rIns="0" bIns="0"/>
            <a:lstStyle>
              <a:lvl1pPr indent="0" defTabSz="914400">
                <a:defRPr sz="5000" b="1">
                  <a:solidFill>
                    <a:schemeClr val="accent1"/>
                  </a:solidFill>
                </a:defRPr>
              </a:lvl1pPr>
            </a:lstStyle>
            <a:p>
              <a:pPr algn="l"/>
              <a:r>
                <a:rPr lang="zh-CN" altLang="en-US" sz="5000" dirty="0">
                  <a:solidFill>
                    <a:srgbClr val="0C7BE0"/>
                  </a:solidFill>
                  <a:latin typeface="Helvetica Neue" panose="02000503000000020004" charset="0"/>
                  <a:ea typeface="黑体-简" panose="02000000000000000000" charset="-122"/>
                </a:rPr>
                <a:t>典型应用</a:t>
              </a:r>
              <a:r>
                <a:rPr lang="en-US" altLang="zh-CN" sz="5000" dirty="0">
                  <a:solidFill>
                    <a:srgbClr val="0C7BE0"/>
                  </a:solidFill>
                  <a:latin typeface="Helvetica Neue" panose="02000503000000020004" charset="0"/>
                  <a:ea typeface="黑体-简" panose="02000000000000000000" charset="-122"/>
                </a:rPr>
                <a:t>-</a:t>
              </a:r>
              <a:r>
                <a:rPr lang="zh-CN" altLang="en-US" sz="5000" dirty="0">
                  <a:solidFill>
                    <a:srgbClr val="0C7BE0"/>
                  </a:solidFill>
                  <a:latin typeface="Helvetica Neue" panose="02000503000000020004" charset="0"/>
                  <a:ea typeface="黑体-简" panose="02000000000000000000" charset="-122"/>
                </a:rPr>
                <a:t>杜邦分析法</a:t>
              </a:r>
              <a:endParaRPr lang="zh-CN" altLang="en-US" sz="5000" dirty="0">
                <a:solidFill>
                  <a:srgbClr val="0C7BE0"/>
                </a:solidFill>
                <a:latin typeface="Helvetica Neue" panose="02000503000000020004" charset="0"/>
                <a:ea typeface="黑体-简" panose="02000000000000000000" charset="-122"/>
              </a:endParaRPr>
            </a:p>
          </p:txBody>
        </p:sp>
      </p:grpSp>
      <p:pic>
        <p:nvPicPr>
          <p:cNvPr id="5" name="图片 4"/>
          <p:cNvPicPr>
            <a:picLocks noChangeAspect="1"/>
          </p:cNvPicPr>
          <p:nvPr>
            <p:custDataLst>
              <p:tags r:id="rId3"/>
            </p:custDataLst>
          </p:nvPr>
        </p:nvPicPr>
        <p:blipFill>
          <a:blip r:embed="rId4">
            <a:alphaModFix amt="70000"/>
          </a:blip>
          <a:stretch>
            <a:fillRect/>
          </a:stretch>
        </p:blipFill>
        <p:spPr>
          <a:xfrm>
            <a:off x="803910" y="2852420"/>
            <a:ext cx="22775545" cy="8673465"/>
          </a:xfrm>
          <a:prstGeom prst="rect">
            <a:avLst/>
          </a:prstGeom>
        </p:spPr>
      </p:pic>
    </p:spTree>
  </p:cSld>
  <p:clrMapOvr>
    <a:masterClrMapping/>
  </p:clrMapOvr>
  <p:transition spd="slow" advClick="0" advTm="0">
    <p:push dir="u"/>
  </p:transition>
</p:sld>
</file>

<file path=ppt/slides/slide3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grpSp>
        <p:nvGrpSpPr>
          <p:cNvPr id="2" name="组合 1"/>
          <p:cNvGrpSpPr/>
          <p:nvPr/>
        </p:nvGrpSpPr>
        <p:grpSpPr>
          <a:xfrm>
            <a:off x="-20955" y="13970"/>
            <a:ext cx="6717665" cy="1744980"/>
            <a:chOff x="-33" y="-13"/>
            <a:chExt cx="9404" cy="2748"/>
          </a:xfrm>
        </p:grpSpPr>
        <p:sp>
          <p:nvSpPr>
            <p:cNvPr id="7" name="矩形"/>
            <p:cNvSpPr/>
            <p:nvPr>
              <p:custDataLst>
                <p:tags r:id="rId1"/>
              </p:custDataLst>
            </p:nvPr>
          </p:nvSpPr>
          <p:spPr>
            <a:xfrm>
              <a:off x="-33" y="-13"/>
              <a:ext cx="8691" cy="381"/>
            </a:xfrm>
            <a:prstGeom prst="rect">
              <a:avLst/>
            </a:prstGeom>
            <a:solidFill>
              <a:srgbClr val="0C7BE0"/>
            </a:solidFill>
            <a:ln w="12700">
              <a:miter lim="400000"/>
            </a:ln>
          </p:spPr>
          <p:txBody>
            <a:bodyPr lIns="45720" rIns="45720" anchor="ctr"/>
            <a:lstStyle/>
            <a:p>
              <a:pPr defTabSz="914400">
                <a:defRPr sz="2400" b="1">
                  <a:solidFill>
                    <a:schemeClr val="accent1"/>
                  </a:solidFill>
                  <a:latin typeface="Calibri" panose="020F0502020204030204"/>
                  <a:ea typeface="Calibri" panose="020F0502020204030204"/>
                  <a:cs typeface="Calibri" panose="020F0502020204030204"/>
                  <a:sym typeface="Calibri" panose="020F0502020204030204"/>
                </a:defRPr>
              </a:pPr>
              <a:endParaRPr sz="2400"/>
            </a:p>
          </p:txBody>
        </p:sp>
        <p:sp>
          <p:nvSpPr>
            <p:cNvPr id="3" name="数据可视化对企业的价值"/>
            <p:cNvSpPr txBox="1"/>
            <p:nvPr>
              <p:custDataLst>
                <p:tags r:id="rId2"/>
              </p:custDataLst>
            </p:nvPr>
          </p:nvSpPr>
          <p:spPr>
            <a:xfrm>
              <a:off x="41" y="403"/>
              <a:ext cx="9330" cy="2333"/>
            </a:xfrm>
            <a:prstGeom prst="rect">
              <a:avLst/>
            </a:prstGeom>
            <a:ln w="12700">
              <a:miter lim="400000"/>
            </a:ln>
          </p:spPr>
          <p:txBody>
            <a:bodyPr lIns="0" tIns="0" rIns="0" bIns="0"/>
            <a:lstStyle>
              <a:lvl1pPr indent="0" defTabSz="914400">
                <a:defRPr sz="5000" b="1">
                  <a:solidFill>
                    <a:schemeClr val="accent1"/>
                  </a:solidFill>
                </a:defRPr>
              </a:lvl1pPr>
            </a:lstStyle>
            <a:p>
              <a:pPr algn="l"/>
              <a:r>
                <a:rPr lang="zh-CN" altLang="en-US" sz="5000" dirty="0">
                  <a:solidFill>
                    <a:srgbClr val="0C7BE0"/>
                  </a:solidFill>
                  <a:latin typeface="Helvetica Neue" panose="02000503000000020004" charset="0"/>
                  <a:ea typeface="黑体-简" panose="02000000000000000000" charset="-122"/>
                </a:rPr>
                <a:t>典型应用</a:t>
              </a:r>
              <a:r>
                <a:rPr lang="en-US" altLang="zh-CN" sz="5000" dirty="0">
                  <a:solidFill>
                    <a:srgbClr val="0C7BE0"/>
                  </a:solidFill>
                  <a:latin typeface="Helvetica Neue" panose="02000503000000020004" charset="0"/>
                  <a:ea typeface="黑体-简" panose="02000000000000000000" charset="-122"/>
                </a:rPr>
                <a:t>-</a:t>
              </a:r>
              <a:r>
                <a:rPr lang="zh-CN" altLang="en-US" sz="5000" dirty="0">
                  <a:solidFill>
                    <a:srgbClr val="0C7BE0"/>
                  </a:solidFill>
                  <a:latin typeface="Helvetica Neue" panose="02000503000000020004" charset="0"/>
                  <a:ea typeface="黑体-简" panose="02000000000000000000" charset="-122"/>
                </a:rPr>
                <a:t>杜邦分析法</a:t>
              </a:r>
              <a:endParaRPr lang="zh-CN" altLang="en-US" sz="5000" dirty="0">
                <a:solidFill>
                  <a:srgbClr val="0C7BE0"/>
                </a:solidFill>
                <a:latin typeface="Helvetica Neue" panose="02000503000000020004" charset="0"/>
                <a:ea typeface="黑体-简" panose="02000000000000000000" charset="-122"/>
              </a:endParaRPr>
            </a:p>
          </p:txBody>
        </p:sp>
      </p:grpSp>
      <p:pic>
        <p:nvPicPr>
          <p:cNvPr id="4" name="图片 3"/>
          <p:cNvPicPr>
            <a:picLocks noChangeAspect="1"/>
          </p:cNvPicPr>
          <p:nvPr>
            <p:custDataLst>
              <p:tags r:id="rId3"/>
            </p:custDataLst>
          </p:nvPr>
        </p:nvPicPr>
        <p:blipFill>
          <a:blip r:embed="rId4"/>
          <a:stretch>
            <a:fillRect/>
          </a:stretch>
        </p:blipFill>
        <p:spPr>
          <a:xfrm>
            <a:off x="10121265" y="748665"/>
            <a:ext cx="12352655" cy="12405995"/>
          </a:xfrm>
          <a:prstGeom prst="rect">
            <a:avLst/>
          </a:prstGeom>
        </p:spPr>
      </p:pic>
      <p:sp>
        <p:nvSpPr>
          <p:cNvPr id="182" name="文本框 181"/>
          <p:cNvSpPr txBox="1"/>
          <p:nvPr>
            <p:custDataLst>
              <p:tags r:id="rId5"/>
            </p:custDataLst>
          </p:nvPr>
        </p:nvSpPr>
        <p:spPr>
          <a:xfrm>
            <a:off x="859155" y="3049905"/>
            <a:ext cx="8177530" cy="7990840"/>
          </a:xfrm>
          <a:prstGeom prst="rect">
            <a:avLst/>
          </a:prstGeom>
          <a:noFill/>
        </p:spPr>
        <p:txBody>
          <a:bodyPr wrap="square" rtlCol="0">
            <a:noAutofit/>
          </a:bodyPr>
          <a:lstStyle/>
          <a:p>
            <a:pPr algn="l" fontAlgn="auto">
              <a:lnSpc>
                <a:spcPct val="130000"/>
              </a:lnSpc>
              <a:spcAft>
                <a:spcPts val="1000"/>
              </a:spcAft>
            </a:pPr>
            <a:r>
              <a:rPr lang="zh-CN" altLang="en-US" sz="3600" b="0" spc="150">
                <a:solidFill>
                  <a:srgbClr val="535353"/>
                </a:solidFill>
                <a:uFillTx/>
                <a:latin typeface="Helvetica Neue" panose="02000503000000020004" charset="0"/>
                <a:ea typeface="黑体-简" panose="02000000000000000000" charset="-122"/>
                <a:sym typeface="微软雅黑" panose="020B0503020204020204" charset="-122"/>
              </a:rPr>
              <a:t>金山办公公布的杜邦分析图。</a:t>
            </a:r>
            <a:endParaRPr lang="zh-CN" altLang="en-US" sz="3600" b="0" spc="150">
              <a:solidFill>
                <a:srgbClr val="535353"/>
              </a:solidFill>
              <a:uFillTx/>
              <a:latin typeface="Helvetica Neue" panose="02000503000000020004" charset="0"/>
              <a:ea typeface="黑体-简" panose="02000000000000000000" charset="-122"/>
              <a:sym typeface="微软雅黑" panose="020B0503020204020204" charset="-122"/>
            </a:endParaRPr>
          </a:p>
          <a:p>
            <a:pPr algn="l" fontAlgn="auto">
              <a:lnSpc>
                <a:spcPct val="130000"/>
              </a:lnSpc>
              <a:spcAft>
                <a:spcPts val="1000"/>
              </a:spcAft>
            </a:pPr>
            <a:r>
              <a:rPr lang="zh-CN" altLang="en-US" sz="3600" b="0" spc="150">
                <a:solidFill>
                  <a:srgbClr val="535353"/>
                </a:solidFill>
                <a:uFillTx/>
                <a:latin typeface="Helvetica Neue" panose="02000503000000020004" charset="0"/>
                <a:ea typeface="黑体-简" panose="02000000000000000000" charset="-122"/>
                <a:sym typeface="微软雅黑" panose="020B0503020204020204" charset="-122"/>
              </a:rPr>
              <a:t>访问地址：</a:t>
            </a:r>
            <a:r>
              <a:rPr lang="zh-CN" altLang="en-US" sz="3600" b="0" spc="150">
                <a:solidFill>
                  <a:srgbClr val="535353"/>
                </a:solidFill>
                <a:uFillTx/>
                <a:latin typeface="Helvetica Neue" panose="02000503000000020004" charset="0"/>
                <a:ea typeface="黑体-简" panose="02000000000000000000" charset="-122"/>
                <a:sym typeface="微软雅黑" panose="020B0503020204020204" charset="-122"/>
                <a:hlinkClick r:id="rId6" action="ppaction://hlinkfile"/>
              </a:rPr>
              <a:t>https://stockpage.10jqka.com.cn/688111/finance/#assetdebt</a:t>
            </a:r>
            <a:endParaRPr lang="zh-CN" altLang="en-US" sz="3600" b="0" spc="150">
              <a:solidFill>
                <a:srgbClr val="535353"/>
              </a:solidFill>
              <a:uFillTx/>
              <a:latin typeface="Helvetica Neue" panose="02000503000000020004" charset="0"/>
              <a:ea typeface="黑体-简" panose="02000000000000000000" charset="-122"/>
              <a:sym typeface="微软雅黑" panose="020B0503020204020204" charset="-122"/>
              <a:hlinkClick r:id="rId6" action="ppaction://hlinkfile"/>
            </a:endParaRPr>
          </a:p>
          <a:p>
            <a:pPr algn="l" fontAlgn="auto">
              <a:lnSpc>
                <a:spcPct val="130000"/>
              </a:lnSpc>
              <a:spcAft>
                <a:spcPts val="1000"/>
              </a:spcAft>
            </a:pPr>
            <a:endParaRPr lang="zh-CN" altLang="en-US" sz="3600" b="0" spc="150">
              <a:solidFill>
                <a:srgbClr val="535353"/>
              </a:solidFill>
              <a:uFillTx/>
              <a:latin typeface="Helvetica Neue" panose="02000503000000020004" charset="0"/>
              <a:ea typeface="黑体-简" panose="02000000000000000000" charset="-122"/>
              <a:sym typeface="微软雅黑" panose="020B0503020204020204" charset="-122"/>
            </a:endParaRPr>
          </a:p>
          <a:p>
            <a:pPr algn="l" fontAlgn="auto">
              <a:lnSpc>
                <a:spcPct val="130000"/>
              </a:lnSpc>
              <a:spcAft>
                <a:spcPts val="1000"/>
              </a:spcAft>
            </a:pPr>
            <a:r>
              <a:rPr lang="zh-CN" altLang="en-US" sz="3600" b="0" spc="150">
                <a:solidFill>
                  <a:srgbClr val="535353"/>
                </a:solidFill>
                <a:uFillTx/>
                <a:latin typeface="Helvetica Neue" panose="02000503000000020004" charset="0"/>
                <a:ea typeface="黑体-简" panose="02000000000000000000" charset="-122"/>
                <a:sym typeface="微软雅黑" panose="020B0503020204020204" charset="-122"/>
              </a:rPr>
              <a:t>杜邦分析体系的特点是将若干个用以评价企业经营效率和财务状况的比率按其内在联系有机的结合起来，形成一个完整的指标体系，并最终通过权益收益率来综合</a:t>
            </a:r>
            <a:r>
              <a:rPr lang="zh-CN" altLang="en-US" sz="3600" b="0" spc="150">
                <a:solidFill>
                  <a:srgbClr val="535353"/>
                </a:solidFill>
                <a:uFillTx/>
                <a:latin typeface="Helvetica Neue" panose="02000503000000020004" charset="0"/>
                <a:ea typeface="黑体-简" panose="02000000000000000000" charset="-122"/>
                <a:sym typeface="微软雅黑" panose="020B0503020204020204" charset="-122"/>
              </a:rPr>
              <a:t>反应。</a:t>
            </a:r>
            <a:endParaRPr lang="zh-CN" altLang="en-US" sz="3600" b="0" spc="150">
              <a:solidFill>
                <a:srgbClr val="535353"/>
              </a:solidFill>
              <a:uFillTx/>
              <a:latin typeface="Helvetica Neue" panose="02000503000000020004" charset="0"/>
              <a:ea typeface="黑体-简" panose="02000000000000000000" charset="-122"/>
              <a:sym typeface="微软雅黑" panose="020B0503020204020204" charset="-122"/>
            </a:endParaRPr>
          </a:p>
        </p:txBody>
      </p:sp>
    </p:spTree>
  </p:cSld>
  <p:clrMapOvr>
    <a:masterClrMapping/>
  </p:clrMapOvr>
  <p:transition spd="slow" advClick="0" advTm="0">
    <p:push dir="u"/>
  </p:transition>
</p:sld>
</file>

<file path=ppt/slides/slide3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grpSp>
        <p:nvGrpSpPr>
          <p:cNvPr id="2" name="组合 1"/>
          <p:cNvGrpSpPr/>
          <p:nvPr/>
        </p:nvGrpSpPr>
        <p:grpSpPr>
          <a:xfrm>
            <a:off x="-20955" y="13970"/>
            <a:ext cx="6717665" cy="1744980"/>
            <a:chOff x="-33" y="-13"/>
            <a:chExt cx="9404" cy="2748"/>
          </a:xfrm>
        </p:grpSpPr>
        <p:sp>
          <p:nvSpPr>
            <p:cNvPr id="7" name="矩形"/>
            <p:cNvSpPr/>
            <p:nvPr>
              <p:custDataLst>
                <p:tags r:id="rId1"/>
              </p:custDataLst>
            </p:nvPr>
          </p:nvSpPr>
          <p:spPr>
            <a:xfrm>
              <a:off x="-33" y="-13"/>
              <a:ext cx="8691" cy="381"/>
            </a:xfrm>
            <a:prstGeom prst="rect">
              <a:avLst/>
            </a:prstGeom>
            <a:solidFill>
              <a:srgbClr val="0C7BE0"/>
            </a:solidFill>
            <a:ln w="12700">
              <a:miter lim="400000"/>
            </a:ln>
          </p:spPr>
          <p:txBody>
            <a:bodyPr lIns="45720" rIns="45720" anchor="ctr"/>
            <a:lstStyle/>
            <a:p>
              <a:pPr defTabSz="914400">
                <a:defRPr sz="2400" b="1">
                  <a:solidFill>
                    <a:schemeClr val="accent1"/>
                  </a:solidFill>
                  <a:latin typeface="Calibri" panose="020F0502020204030204"/>
                  <a:ea typeface="Calibri" panose="020F0502020204030204"/>
                  <a:cs typeface="Calibri" panose="020F0502020204030204"/>
                  <a:sym typeface="Calibri" panose="020F0502020204030204"/>
                </a:defRPr>
              </a:pPr>
              <a:endParaRPr sz="2400"/>
            </a:p>
          </p:txBody>
        </p:sp>
        <p:sp>
          <p:nvSpPr>
            <p:cNvPr id="3" name="数据可视化对企业的价值"/>
            <p:cNvSpPr txBox="1"/>
            <p:nvPr>
              <p:custDataLst>
                <p:tags r:id="rId2"/>
              </p:custDataLst>
            </p:nvPr>
          </p:nvSpPr>
          <p:spPr>
            <a:xfrm>
              <a:off x="41" y="403"/>
              <a:ext cx="9330" cy="2333"/>
            </a:xfrm>
            <a:prstGeom prst="rect">
              <a:avLst/>
            </a:prstGeom>
            <a:ln w="12700">
              <a:miter lim="400000"/>
            </a:ln>
          </p:spPr>
          <p:txBody>
            <a:bodyPr lIns="0" tIns="0" rIns="0" bIns="0"/>
            <a:lstStyle>
              <a:lvl1pPr indent="0" defTabSz="914400">
                <a:defRPr sz="5000" b="1">
                  <a:solidFill>
                    <a:schemeClr val="accent1"/>
                  </a:solidFill>
                </a:defRPr>
              </a:lvl1pPr>
            </a:lstStyle>
            <a:p>
              <a:pPr algn="l"/>
              <a:r>
                <a:rPr lang="zh-CN" altLang="en-US" sz="5000" dirty="0">
                  <a:solidFill>
                    <a:srgbClr val="0C7BE0"/>
                  </a:solidFill>
                  <a:latin typeface="Helvetica Neue" panose="02000503000000020004" charset="0"/>
                  <a:ea typeface="黑体-简" panose="02000000000000000000" charset="-122"/>
                </a:rPr>
                <a:t>典型应用</a:t>
              </a:r>
              <a:r>
                <a:rPr lang="en-US" altLang="zh-CN" sz="5000" dirty="0">
                  <a:solidFill>
                    <a:srgbClr val="0C7BE0"/>
                  </a:solidFill>
                  <a:latin typeface="Helvetica Neue" panose="02000503000000020004" charset="0"/>
                  <a:ea typeface="黑体-简" panose="02000000000000000000" charset="-122"/>
                </a:rPr>
                <a:t>-</a:t>
              </a:r>
              <a:r>
                <a:rPr lang="zh-CN" altLang="en-US" sz="5000" dirty="0">
                  <a:solidFill>
                    <a:srgbClr val="0C7BE0"/>
                  </a:solidFill>
                  <a:latin typeface="Helvetica Neue" panose="02000503000000020004" charset="0"/>
                  <a:ea typeface="黑体-简" panose="02000000000000000000" charset="-122"/>
                </a:rPr>
                <a:t>杜邦分析法</a:t>
              </a:r>
              <a:endParaRPr lang="zh-CN" altLang="en-US" sz="5000" dirty="0">
                <a:solidFill>
                  <a:srgbClr val="0C7BE0"/>
                </a:solidFill>
                <a:latin typeface="Helvetica Neue" panose="02000503000000020004" charset="0"/>
                <a:ea typeface="黑体-简" panose="02000000000000000000" charset="-122"/>
              </a:endParaRPr>
            </a:p>
          </p:txBody>
        </p:sp>
      </p:grpSp>
      <p:sp>
        <p:nvSpPr>
          <p:cNvPr id="182" name="文本框 181"/>
          <p:cNvSpPr txBox="1"/>
          <p:nvPr>
            <p:custDataLst>
              <p:tags r:id="rId3"/>
            </p:custDataLst>
          </p:nvPr>
        </p:nvSpPr>
        <p:spPr>
          <a:xfrm>
            <a:off x="1229995" y="2287905"/>
            <a:ext cx="21466175" cy="10436225"/>
          </a:xfrm>
          <a:prstGeom prst="rect">
            <a:avLst/>
          </a:prstGeom>
          <a:noFill/>
        </p:spPr>
        <p:txBody>
          <a:bodyPr wrap="square" rtlCol="0">
            <a:noAutofit/>
          </a:bodyPr>
          <a:lstStyle/>
          <a:p>
            <a:pPr algn="l" fontAlgn="auto">
              <a:lnSpc>
                <a:spcPct val="130000"/>
              </a:lnSpc>
              <a:spcAft>
                <a:spcPts val="1000"/>
              </a:spcAft>
            </a:pPr>
            <a:r>
              <a:rPr lang="zh-CN" altLang="en-US" sz="3600" b="0" spc="150">
                <a:solidFill>
                  <a:srgbClr val="535353"/>
                </a:solidFill>
                <a:uFillTx/>
                <a:latin typeface="Helvetica Neue" panose="02000503000000020004" charset="0"/>
                <a:ea typeface="黑体-简" panose="02000000000000000000" charset="-122"/>
                <a:sym typeface="微软雅黑" panose="020B0503020204020204" charset="-122"/>
              </a:rPr>
              <a:t>杜邦分析图提供了下列主要的财务指标关系的信息：</a:t>
            </a:r>
            <a:endParaRPr lang="zh-CN" altLang="en-US" sz="3600" b="0" spc="150">
              <a:solidFill>
                <a:srgbClr val="535353"/>
              </a:solidFill>
              <a:uFillTx/>
              <a:latin typeface="Helvetica Neue" panose="02000503000000020004" charset="0"/>
              <a:ea typeface="黑体-简" panose="02000000000000000000" charset="-122"/>
              <a:sym typeface="微软雅黑" panose="020B0503020204020204" charset="-122"/>
            </a:endParaRPr>
          </a:p>
          <a:p>
            <a:pPr algn="l" fontAlgn="auto">
              <a:lnSpc>
                <a:spcPct val="130000"/>
              </a:lnSpc>
              <a:spcAft>
                <a:spcPts val="1000"/>
              </a:spcAft>
            </a:pPr>
            <a:r>
              <a:rPr lang="zh-CN" altLang="en-US" sz="3600" b="0" spc="150">
                <a:solidFill>
                  <a:srgbClr val="535353"/>
                </a:solidFill>
                <a:uFillTx/>
                <a:latin typeface="Helvetica Neue" panose="02000503000000020004" charset="0"/>
                <a:ea typeface="黑体-简" panose="02000000000000000000" charset="-122"/>
                <a:sym typeface="微软雅黑" panose="020B0503020204020204" charset="-122"/>
              </a:rPr>
              <a:t>（1）</a:t>
            </a:r>
            <a:r>
              <a:rPr lang="zh-CN" altLang="en-US" sz="3600" spc="150">
                <a:solidFill>
                  <a:srgbClr val="535353"/>
                </a:solidFill>
                <a:uFillTx/>
                <a:latin typeface="Heiti SC Medium" panose="02000000000000000000" charset="-122"/>
                <a:ea typeface="Heiti SC Medium" panose="02000000000000000000" charset="-122"/>
                <a:sym typeface="微软雅黑" panose="020B0503020204020204" charset="-122"/>
              </a:rPr>
              <a:t>净资产收益率</a:t>
            </a:r>
            <a:r>
              <a:rPr lang="zh-CN" altLang="en-US" sz="3600" b="0" spc="150">
                <a:solidFill>
                  <a:srgbClr val="535353"/>
                </a:solidFill>
                <a:uFillTx/>
                <a:latin typeface="Helvetica Neue" panose="02000503000000020004" charset="0"/>
                <a:ea typeface="黑体-简" panose="02000000000000000000" charset="-122"/>
                <a:sym typeface="微软雅黑" panose="020B0503020204020204" charset="-122"/>
              </a:rPr>
              <a:t>是一个综合性最强的财务比率，是杜邦分析系统的核心。它反映所有者投入资本的获利能力，同时反映企业筹资、投资、资产运营等活动的效率。决定净资产收益率高低的因素有三个方面：权益乘数、销售净利率和总资产周转率，它们分别反映了企业的负债比率、盈利能力比率和资产管理比率。</a:t>
            </a:r>
            <a:endParaRPr lang="zh-CN" altLang="en-US" sz="3600" b="0" spc="150">
              <a:solidFill>
                <a:srgbClr val="535353"/>
              </a:solidFill>
              <a:uFillTx/>
              <a:latin typeface="Helvetica Neue" panose="02000503000000020004" charset="0"/>
              <a:ea typeface="黑体-简" panose="02000000000000000000" charset="-122"/>
              <a:sym typeface="微软雅黑" panose="020B0503020204020204" charset="-122"/>
            </a:endParaRPr>
          </a:p>
          <a:p>
            <a:pPr algn="l" fontAlgn="auto">
              <a:lnSpc>
                <a:spcPct val="130000"/>
              </a:lnSpc>
              <a:spcAft>
                <a:spcPts val="1000"/>
              </a:spcAft>
            </a:pPr>
            <a:endParaRPr lang="zh-CN" altLang="en-US" sz="3600" b="0" spc="150">
              <a:solidFill>
                <a:srgbClr val="535353"/>
              </a:solidFill>
              <a:uFillTx/>
              <a:latin typeface="Helvetica Neue" panose="02000503000000020004" charset="0"/>
              <a:ea typeface="黑体-简" panose="02000000000000000000" charset="-122"/>
              <a:sym typeface="微软雅黑" panose="020B0503020204020204" charset="-122"/>
            </a:endParaRPr>
          </a:p>
          <a:p>
            <a:pPr algn="l" fontAlgn="auto">
              <a:lnSpc>
                <a:spcPct val="130000"/>
              </a:lnSpc>
              <a:spcAft>
                <a:spcPts val="1000"/>
              </a:spcAft>
            </a:pPr>
            <a:r>
              <a:rPr lang="zh-CN" altLang="en-US" sz="3600" b="0" spc="150">
                <a:solidFill>
                  <a:srgbClr val="535353"/>
                </a:solidFill>
                <a:uFillTx/>
                <a:latin typeface="Helvetica Neue" panose="02000503000000020004" charset="0"/>
                <a:ea typeface="黑体-简" panose="02000000000000000000" charset="-122"/>
                <a:sym typeface="微软雅黑" panose="020B0503020204020204" charset="-122"/>
              </a:rPr>
              <a:t>（2）</a:t>
            </a:r>
            <a:r>
              <a:rPr lang="zh-CN" altLang="en-US" sz="3600" spc="150">
                <a:solidFill>
                  <a:srgbClr val="535353"/>
                </a:solidFill>
                <a:uFillTx/>
                <a:latin typeface="Heiti SC Medium" panose="02000000000000000000" charset="-122"/>
                <a:ea typeface="Heiti SC Medium" panose="02000000000000000000" charset="-122"/>
                <a:sym typeface="微软雅黑" panose="020B0503020204020204" charset="-122"/>
              </a:rPr>
              <a:t>权益乘数</a:t>
            </a:r>
            <a:r>
              <a:rPr lang="zh-CN" altLang="en-US" sz="3600" b="0" spc="150">
                <a:solidFill>
                  <a:srgbClr val="535353"/>
                </a:solidFill>
                <a:uFillTx/>
                <a:latin typeface="Helvetica Neue" panose="02000503000000020004" charset="0"/>
                <a:ea typeface="黑体-简" panose="02000000000000000000" charset="-122"/>
                <a:sym typeface="微软雅黑" panose="020B0503020204020204" charset="-122"/>
              </a:rPr>
              <a:t>主要受资产负债率影响。负债比率越大，权益乘数越高，说明企业有较高的负债程度，给企业带来较多杠杆利益，同时也给企业带来了较多风险。</a:t>
            </a:r>
            <a:endParaRPr lang="zh-CN" altLang="en-US" sz="3600" b="0" spc="150">
              <a:solidFill>
                <a:srgbClr val="535353"/>
              </a:solidFill>
              <a:uFillTx/>
              <a:latin typeface="Helvetica Neue" panose="02000503000000020004" charset="0"/>
              <a:ea typeface="黑体-简" panose="02000000000000000000" charset="-122"/>
              <a:sym typeface="微软雅黑" panose="020B0503020204020204" charset="-122"/>
            </a:endParaRPr>
          </a:p>
          <a:p>
            <a:pPr algn="l" fontAlgn="auto">
              <a:lnSpc>
                <a:spcPct val="130000"/>
              </a:lnSpc>
              <a:spcAft>
                <a:spcPts val="1000"/>
              </a:spcAft>
            </a:pPr>
            <a:endParaRPr lang="zh-CN" altLang="en-US" sz="3600" b="0" spc="150">
              <a:solidFill>
                <a:srgbClr val="535353"/>
              </a:solidFill>
              <a:uFillTx/>
              <a:latin typeface="Helvetica Neue" panose="02000503000000020004" charset="0"/>
              <a:ea typeface="黑体-简" panose="02000000000000000000" charset="-122"/>
              <a:sym typeface="微软雅黑" panose="020B0503020204020204" charset="-122"/>
            </a:endParaRPr>
          </a:p>
          <a:p>
            <a:pPr algn="l" fontAlgn="auto">
              <a:lnSpc>
                <a:spcPct val="130000"/>
              </a:lnSpc>
              <a:spcAft>
                <a:spcPts val="1000"/>
              </a:spcAft>
            </a:pPr>
            <a:r>
              <a:rPr lang="zh-CN" altLang="en-US" sz="3600" b="0" spc="150">
                <a:solidFill>
                  <a:srgbClr val="535353"/>
                </a:solidFill>
                <a:uFillTx/>
                <a:latin typeface="Helvetica Neue" panose="02000503000000020004" charset="0"/>
                <a:ea typeface="黑体-简" panose="02000000000000000000" charset="-122"/>
                <a:sym typeface="微软雅黑" panose="020B0503020204020204" charset="-122"/>
              </a:rPr>
              <a:t>（3）</a:t>
            </a:r>
            <a:r>
              <a:rPr lang="zh-CN" altLang="en-US" sz="3600" spc="150">
                <a:solidFill>
                  <a:srgbClr val="535353"/>
                </a:solidFill>
                <a:uFillTx/>
                <a:latin typeface="Heiti SC Medium" panose="02000000000000000000" charset="-122"/>
                <a:ea typeface="Heiti SC Medium" panose="02000000000000000000" charset="-122"/>
                <a:sym typeface="微软雅黑" panose="020B0503020204020204" charset="-122"/>
              </a:rPr>
              <a:t>总资产收益率</a:t>
            </a:r>
            <a:r>
              <a:rPr lang="zh-CN" altLang="en-US" sz="3600" b="0" spc="150">
                <a:solidFill>
                  <a:srgbClr val="535353"/>
                </a:solidFill>
                <a:uFillTx/>
                <a:latin typeface="Helvetica Neue" panose="02000503000000020004" charset="0"/>
                <a:ea typeface="黑体-简" panose="02000000000000000000" charset="-122"/>
                <a:sym typeface="微软雅黑" panose="020B0503020204020204" charset="-122"/>
              </a:rPr>
              <a:t>也是一个重要的财务比率，综合性也较强。它是销售净利率和总资产周转率的乘积，因此，要进一步从销售成果和资产营运两方面来分析。</a:t>
            </a:r>
            <a:endParaRPr lang="zh-CN" altLang="en-US" sz="3600" b="0" spc="150">
              <a:solidFill>
                <a:srgbClr val="535353"/>
              </a:solidFill>
              <a:uFillTx/>
              <a:latin typeface="Helvetica Neue" panose="02000503000000020004" charset="0"/>
              <a:ea typeface="黑体-简" panose="02000000000000000000" charset="-122"/>
              <a:sym typeface="微软雅黑" panose="020B0503020204020204" charset="-122"/>
            </a:endParaRPr>
          </a:p>
          <a:p>
            <a:pPr algn="l" fontAlgn="auto">
              <a:lnSpc>
                <a:spcPct val="130000"/>
              </a:lnSpc>
              <a:spcAft>
                <a:spcPts val="1000"/>
              </a:spcAft>
            </a:pPr>
            <a:endParaRPr lang="zh-CN" altLang="en-US" sz="3600" b="0" spc="150">
              <a:solidFill>
                <a:srgbClr val="535353"/>
              </a:solidFill>
              <a:uFillTx/>
              <a:latin typeface="Helvetica Neue" panose="02000503000000020004" charset="0"/>
              <a:ea typeface="黑体-简" panose="02000000000000000000" charset="-122"/>
              <a:sym typeface="微软雅黑" panose="020B0503020204020204" charset="-122"/>
            </a:endParaRPr>
          </a:p>
        </p:txBody>
      </p:sp>
    </p:spTree>
  </p:cSld>
  <p:clrMapOvr>
    <a:masterClrMapping/>
  </p:clrMapOvr>
  <p:transition spd="slow" advClick="0" advTm="0">
    <p:push dir="u"/>
  </p:transition>
</p:sld>
</file>

<file path=ppt/slides/slide3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grpSp>
        <p:nvGrpSpPr>
          <p:cNvPr id="2" name="组合 1"/>
          <p:cNvGrpSpPr/>
          <p:nvPr/>
        </p:nvGrpSpPr>
        <p:grpSpPr>
          <a:xfrm>
            <a:off x="-20955" y="13970"/>
            <a:ext cx="6717665" cy="1744980"/>
            <a:chOff x="-33" y="-13"/>
            <a:chExt cx="9404" cy="2748"/>
          </a:xfrm>
        </p:grpSpPr>
        <p:sp>
          <p:nvSpPr>
            <p:cNvPr id="7" name="矩形"/>
            <p:cNvSpPr/>
            <p:nvPr>
              <p:custDataLst>
                <p:tags r:id="rId1"/>
              </p:custDataLst>
            </p:nvPr>
          </p:nvSpPr>
          <p:spPr>
            <a:xfrm>
              <a:off x="-33" y="-13"/>
              <a:ext cx="8691" cy="381"/>
            </a:xfrm>
            <a:prstGeom prst="rect">
              <a:avLst/>
            </a:prstGeom>
            <a:solidFill>
              <a:srgbClr val="0C7BE0"/>
            </a:solidFill>
            <a:ln w="12700">
              <a:miter lim="400000"/>
            </a:ln>
          </p:spPr>
          <p:txBody>
            <a:bodyPr lIns="45720" rIns="45720" anchor="ctr"/>
            <a:lstStyle/>
            <a:p>
              <a:pPr defTabSz="914400">
                <a:defRPr sz="2400" b="1">
                  <a:solidFill>
                    <a:schemeClr val="accent1"/>
                  </a:solidFill>
                  <a:latin typeface="Calibri" panose="020F0502020204030204"/>
                  <a:ea typeface="Calibri" panose="020F0502020204030204"/>
                  <a:cs typeface="Calibri" panose="020F0502020204030204"/>
                  <a:sym typeface="Calibri" panose="020F0502020204030204"/>
                </a:defRPr>
              </a:pPr>
              <a:endParaRPr sz="2400"/>
            </a:p>
          </p:txBody>
        </p:sp>
        <p:sp>
          <p:nvSpPr>
            <p:cNvPr id="3" name="数据可视化对企业的价值"/>
            <p:cNvSpPr txBox="1"/>
            <p:nvPr>
              <p:custDataLst>
                <p:tags r:id="rId2"/>
              </p:custDataLst>
            </p:nvPr>
          </p:nvSpPr>
          <p:spPr>
            <a:xfrm>
              <a:off x="41" y="403"/>
              <a:ext cx="9330" cy="2333"/>
            </a:xfrm>
            <a:prstGeom prst="rect">
              <a:avLst/>
            </a:prstGeom>
            <a:ln w="12700">
              <a:miter lim="400000"/>
            </a:ln>
          </p:spPr>
          <p:txBody>
            <a:bodyPr lIns="0" tIns="0" rIns="0" bIns="0"/>
            <a:lstStyle>
              <a:lvl1pPr indent="0" defTabSz="914400">
                <a:defRPr sz="5000" b="1">
                  <a:solidFill>
                    <a:schemeClr val="accent1"/>
                  </a:solidFill>
                </a:defRPr>
              </a:lvl1pPr>
            </a:lstStyle>
            <a:p>
              <a:pPr algn="l"/>
              <a:r>
                <a:rPr lang="zh-CN" altLang="en-US" sz="5000" dirty="0">
                  <a:solidFill>
                    <a:srgbClr val="0C7BE0"/>
                  </a:solidFill>
                  <a:latin typeface="Helvetica Neue" panose="02000503000000020004" charset="0"/>
                  <a:ea typeface="黑体-简" panose="02000000000000000000" charset="-122"/>
                </a:rPr>
                <a:t>典型应用</a:t>
              </a:r>
              <a:r>
                <a:rPr lang="en-US" altLang="zh-CN" sz="5000" dirty="0">
                  <a:solidFill>
                    <a:srgbClr val="0C7BE0"/>
                  </a:solidFill>
                  <a:latin typeface="Helvetica Neue" panose="02000503000000020004" charset="0"/>
                  <a:ea typeface="黑体-简" panose="02000000000000000000" charset="-122"/>
                </a:rPr>
                <a:t>-</a:t>
              </a:r>
              <a:r>
                <a:rPr lang="zh-CN" altLang="en-US" sz="5000" dirty="0">
                  <a:solidFill>
                    <a:srgbClr val="0C7BE0"/>
                  </a:solidFill>
                  <a:latin typeface="Helvetica Neue" panose="02000503000000020004" charset="0"/>
                  <a:ea typeface="黑体-简" panose="02000000000000000000" charset="-122"/>
                </a:rPr>
                <a:t>杜邦分析法</a:t>
              </a:r>
              <a:endParaRPr lang="zh-CN" altLang="en-US" sz="5000" dirty="0">
                <a:solidFill>
                  <a:srgbClr val="0C7BE0"/>
                </a:solidFill>
                <a:latin typeface="Helvetica Neue" panose="02000503000000020004" charset="0"/>
                <a:ea typeface="黑体-简" panose="02000000000000000000" charset="-122"/>
              </a:endParaRPr>
            </a:p>
          </p:txBody>
        </p:sp>
      </p:grpSp>
      <p:sp>
        <p:nvSpPr>
          <p:cNvPr id="182" name="文本框 181"/>
          <p:cNvSpPr txBox="1"/>
          <p:nvPr>
            <p:custDataLst>
              <p:tags r:id="rId3"/>
            </p:custDataLst>
          </p:nvPr>
        </p:nvSpPr>
        <p:spPr>
          <a:xfrm>
            <a:off x="2373630" y="2287905"/>
            <a:ext cx="18790285" cy="6433185"/>
          </a:xfrm>
          <a:prstGeom prst="rect">
            <a:avLst/>
          </a:prstGeom>
          <a:noFill/>
        </p:spPr>
        <p:txBody>
          <a:bodyPr wrap="square" rtlCol="0">
            <a:noAutofit/>
          </a:bodyPr>
          <a:lstStyle/>
          <a:p>
            <a:pPr indent="457200" algn="l" fontAlgn="auto">
              <a:lnSpc>
                <a:spcPct val="160000"/>
              </a:lnSpc>
              <a:spcAft>
                <a:spcPts val="1000"/>
              </a:spcAft>
            </a:pPr>
            <a:r>
              <a:rPr lang="zh-CN" altLang="en-US" sz="3600" b="0" spc="150">
                <a:solidFill>
                  <a:srgbClr val="535353"/>
                </a:solidFill>
                <a:latin typeface="Helvetica Neue" panose="02000503000000020004" charset="0"/>
                <a:ea typeface="黑体-简" panose="02000000000000000000" charset="-122"/>
                <a:sym typeface="微软雅黑" panose="020B0503020204020204" charset="-122"/>
              </a:rPr>
              <a:t>　</a:t>
            </a:r>
            <a:r>
              <a:rPr lang="zh-CN" altLang="en-US" sz="3600" spc="150">
                <a:solidFill>
                  <a:srgbClr val="535353"/>
                </a:solidFill>
                <a:uFillTx/>
                <a:latin typeface="Heiti SC Medium" panose="02000000000000000000" charset="-122"/>
                <a:ea typeface="Heiti SC Medium" panose="02000000000000000000" charset="-122"/>
                <a:sym typeface="微软雅黑" panose="020B0503020204020204" charset="-122"/>
              </a:rPr>
              <a:t>销售净利率</a:t>
            </a:r>
            <a:r>
              <a:rPr lang="zh-CN" altLang="en-US" sz="3600" b="0" spc="150">
                <a:solidFill>
                  <a:srgbClr val="535353"/>
                </a:solidFill>
                <a:uFillTx/>
                <a:latin typeface="Helvetica Neue" panose="02000503000000020004" charset="0"/>
                <a:ea typeface="黑体-简" panose="02000000000000000000" charset="-122"/>
                <a:sym typeface="微软雅黑" panose="020B0503020204020204" charset="-122"/>
              </a:rPr>
              <a:t>反映了企业净利润与营业收入的关系，从这个意义上看提高销售净利率是提高企业盈利能力的关键所在。</a:t>
            </a:r>
            <a:endParaRPr lang="zh-CN" altLang="en-US" sz="3600" b="0" spc="150">
              <a:solidFill>
                <a:srgbClr val="535353"/>
              </a:solidFill>
              <a:uFillTx/>
              <a:latin typeface="Helvetica Neue" panose="02000503000000020004" charset="0"/>
              <a:ea typeface="黑体-简" panose="02000000000000000000" charset="-122"/>
              <a:sym typeface="微软雅黑" panose="020B0503020204020204" charset="-122"/>
            </a:endParaRPr>
          </a:p>
          <a:p>
            <a:pPr indent="457200" algn="l" fontAlgn="auto">
              <a:lnSpc>
                <a:spcPct val="160000"/>
              </a:lnSpc>
              <a:spcAft>
                <a:spcPts val="1000"/>
              </a:spcAft>
            </a:pPr>
            <a:r>
              <a:rPr lang="en-US" altLang="zh-CN" sz="3600" b="0" spc="150">
                <a:solidFill>
                  <a:srgbClr val="535353"/>
                </a:solidFill>
                <a:uFillTx/>
                <a:latin typeface="Helvetica Neue" panose="02000503000000020004" charset="0"/>
                <a:ea typeface="黑体-简" panose="02000000000000000000" charset="-122"/>
                <a:sym typeface="微软雅黑" panose="020B0503020204020204" charset="-122"/>
              </a:rPr>
              <a:t>  </a:t>
            </a:r>
            <a:r>
              <a:rPr lang="zh-CN" altLang="en-US" sz="3600" b="0" spc="150">
                <a:solidFill>
                  <a:srgbClr val="535353"/>
                </a:solidFill>
                <a:uFillTx/>
                <a:latin typeface="Helvetica Neue" panose="02000503000000020004" charset="0"/>
                <a:ea typeface="黑体-简" panose="02000000000000000000" charset="-122"/>
                <a:sym typeface="微软雅黑" panose="020B0503020204020204" charset="-122"/>
              </a:rPr>
              <a:t>要想</a:t>
            </a:r>
            <a:r>
              <a:rPr lang="zh-CN" altLang="en-US" sz="3600" spc="150">
                <a:solidFill>
                  <a:srgbClr val="535353"/>
                </a:solidFill>
                <a:uFillTx/>
                <a:latin typeface="Heiti SC Medium" panose="02000000000000000000" charset="-122"/>
                <a:ea typeface="Heiti SC Medium" panose="02000000000000000000" charset="-122"/>
                <a:sym typeface="微软雅黑" panose="020B0503020204020204" charset="-122"/>
              </a:rPr>
              <a:t>提高销售净利率</a:t>
            </a:r>
            <a:r>
              <a:rPr lang="zh-CN" altLang="en-US" sz="3600" b="0" spc="150">
                <a:solidFill>
                  <a:srgbClr val="535353"/>
                </a:solidFill>
                <a:uFillTx/>
                <a:latin typeface="Helvetica Neue" panose="02000503000000020004" charset="0"/>
                <a:ea typeface="黑体-简" panose="02000000000000000000" charset="-122"/>
                <a:sym typeface="微软雅黑" panose="020B0503020204020204" charset="-122"/>
              </a:rPr>
              <a:t>：一是要扩大营业收入；二是降低总成本费用。</a:t>
            </a:r>
            <a:endParaRPr lang="zh-CN" altLang="en-US" sz="3600" b="0" spc="150">
              <a:solidFill>
                <a:srgbClr val="535353"/>
              </a:solidFill>
              <a:uFillTx/>
              <a:latin typeface="Helvetica Neue" panose="02000503000000020004" charset="0"/>
              <a:ea typeface="黑体-简" panose="02000000000000000000" charset="-122"/>
              <a:sym typeface="微软雅黑" panose="020B0503020204020204" charset="-122"/>
            </a:endParaRPr>
          </a:p>
          <a:p>
            <a:pPr indent="457200" algn="l" fontAlgn="auto">
              <a:lnSpc>
                <a:spcPct val="160000"/>
              </a:lnSpc>
              <a:spcAft>
                <a:spcPts val="1000"/>
              </a:spcAft>
            </a:pPr>
            <a:r>
              <a:rPr lang="en-US" altLang="zh-CN" sz="3600" b="0" spc="150">
                <a:solidFill>
                  <a:srgbClr val="FF0000"/>
                </a:solidFill>
                <a:uFillTx/>
                <a:latin typeface="Helvetica Neue" panose="02000503000000020004" charset="0"/>
                <a:ea typeface="黑体-简" panose="02000000000000000000" charset="-122"/>
                <a:sym typeface="微软雅黑" panose="020B0503020204020204" charset="-122"/>
              </a:rPr>
              <a:t> </a:t>
            </a:r>
            <a:r>
              <a:rPr lang="zh-CN" altLang="en-US" sz="3600" b="0" spc="150">
                <a:solidFill>
                  <a:srgbClr val="535353"/>
                </a:solidFill>
                <a:uFillTx/>
                <a:latin typeface="Helvetica Neue" panose="02000503000000020004" charset="0"/>
                <a:ea typeface="黑体-简" panose="02000000000000000000" charset="-122"/>
                <a:sym typeface="微软雅黑" panose="020B0503020204020204" charset="-122"/>
              </a:rPr>
              <a:t> 而</a:t>
            </a:r>
            <a:r>
              <a:rPr lang="zh-CN" altLang="en-US" sz="3600" spc="150">
                <a:solidFill>
                  <a:srgbClr val="535353"/>
                </a:solidFill>
                <a:uFillTx/>
                <a:latin typeface="Heiti SC Medium" panose="02000000000000000000" charset="-122"/>
                <a:ea typeface="Heiti SC Medium" panose="02000000000000000000" charset="-122"/>
                <a:sym typeface="微软雅黑" panose="020B0503020204020204" charset="-122"/>
              </a:rPr>
              <a:t>降低各项成本费用开支</a:t>
            </a:r>
            <a:r>
              <a:rPr lang="zh-CN" altLang="en-US" sz="3600" b="0" spc="150">
                <a:solidFill>
                  <a:srgbClr val="535353"/>
                </a:solidFill>
                <a:uFillTx/>
                <a:latin typeface="Helvetica Neue" panose="02000503000000020004" charset="0"/>
                <a:ea typeface="黑体-简" panose="02000000000000000000" charset="-122"/>
                <a:sym typeface="微软雅黑" panose="020B0503020204020204" charset="-122"/>
              </a:rPr>
              <a:t>是企业财务管理的一项重要内容。通过各项成本费用开支的列示，有利于企业进行成本费用的结构分析，加强成本控制，以便为寻求降低成本费用的途径提供依据。</a:t>
            </a:r>
            <a:endParaRPr lang="zh-CN" altLang="en-US" sz="3600" b="0" spc="150">
              <a:solidFill>
                <a:srgbClr val="535353"/>
              </a:solidFill>
              <a:uFillTx/>
              <a:latin typeface="Helvetica Neue" panose="02000503000000020004" charset="0"/>
              <a:ea typeface="黑体-简" panose="02000000000000000000" charset="-122"/>
              <a:sym typeface="微软雅黑" panose="020B0503020204020204" charset="-122"/>
            </a:endParaRPr>
          </a:p>
        </p:txBody>
      </p:sp>
    </p:spTree>
  </p:cSld>
  <p:clrMapOvr>
    <a:masterClrMapping/>
  </p:clrMapOvr>
  <p:transition spd="slow" advClick="0" advTm="0">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右箭头 7"/>
          <p:cNvSpPr/>
          <p:nvPr/>
        </p:nvSpPr>
        <p:spPr>
          <a:xfrm>
            <a:off x="3561080" y="2461895"/>
            <a:ext cx="5433060" cy="2989580"/>
          </a:xfrm>
          <a:prstGeom prst="rightArrow">
            <a:avLst/>
          </a:prstGeom>
          <a:gradFill>
            <a:gsLst>
              <a:gs pos="0">
                <a:srgbClr val="2C89CE"/>
              </a:gs>
              <a:gs pos="100000">
                <a:srgbClr val="034373"/>
              </a:gs>
            </a:gsLst>
            <a:lin ang="5400000" scaled="0"/>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400"/>
          </a:p>
        </p:txBody>
      </p:sp>
      <p:sp>
        <p:nvSpPr>
          <p:cNvPr id="14" name="TextBox 16"/>
          <p:cNvSpPr txBox="1"/>
          <p:nvPr/>
        </p:nvSpPr>
        <p:spPr>
          <a:xfrm>
            <a:off x="9220200" y="2204720"/>
            <a:ext cx="12217400" cy="3380740"/>
          </a:xfrm>
          <a:prstGeom prst="rect">
            <a:avLst/>
          </a:prstGeom>
          <a:noFill/>
        </p:spPr>
        <p:txBody>
          <a:bodyPr wrap="square" lIns="182852" tIns="91428" rIns="182852" bIns="91428">
            <a:spAutoFit/>
          </a:bodyPr>
          <a:lstStyle/>
          <a:p>
            <a:pPr algn="l" defTabSz="1218565">
              <a:lnSpc>
                <a:spcPct val="130000"/>
              </a:lnSpc>
              <a:defRPr/>
            </a:pPr>
            <a:r>
              <a:rPr lang="zh-CN" altLang="en-US" sz="3200" kern="0" dirty="0">
                <a:solidFill>
                  <a:srgbClr val="757170"/>
                </a:solidFill>
                <a:latin typeface="Helvetica Neue" panose="02000503000000020004" charset="0"/>
                <a:ea typeface="黑体-简" panose="02000000000000000000" charset="-122"/>
              </a:rPr>
              <a:t>数据分析方法论主要是用来指导数据分析师进行一次完整的数据分析，它更多的是指数据分析思路，比如从那几</a:t>
            </a:r>
            <a:r>
              <a:rPr lang="zh-CN" altLang="en-US" sz="3200" kern="0" dirty="0">
                <a:solidFill>
                  <a:srgbClr val="757170"/>
                </a:solidFill>
                <a:latin typeface="Helvetica Neue" panose="02000503000000020004" charset="0"/>
                <a:ea typeface="黑体-简" panose="02000000000000000000" charset="-122"/>
              </a:rPr>
              <a:t>方面开展数据分析？各方面包含什么内容和指标？</a:t>
            </a:r>
            <a:endParaRPr lang="zh-CN" altLang="en-US" sz="3200" kern="0" dirty="0">
              <a:solidFill>
                <a:srgbClr val="757170"/>
              </a:solidFill>
              <a:latin typeface="Helvetica Neue" panose="02000503000000020004" charset="0"/>
              <a:ea typeface="黑体-简" panose="02000000000000000000" charset="-122"/>
            </a:endParaRPr>
          </a:p>
          <a:p>
            <a:pPr algn="l" defTabSz="1218565">
              <a:lnSpc>
                <a:spcPct val="130000"/>
              </a:lnSpc>
              <a:defRPr/>
            </a:pPr>
            <a:r>
              <a:rPr lang="zh-CN" altLang="en-US" sz="3200" kern="0" dirty="0">
                <a:solidFill>
                  <a:srgbClr val="757170"/>
                </a:solidFill>
                <a:latin typeface="Helvetica Neue" panose="02000503000000020004" charset="0"/>
                <a:ea typeface="黑体-简" panose="02000000000000000000" charset="-122"/>
              </a:rPr>
              <a:t>数据分析方法主要从宏观角度</a:t>
            </a:r>
            <a:r>
              <a:rPr lang="zh-CN" altLang="en-US" sz="3200" kern="0" dirty="0">
                <a:solidFill>
                  <a:srgbClr val="757170"/>
                </a:solidFill>
                <a:latin typeface="Helvetica Neue" panose="02000503000000020004" charset="0"/>
                <a:ea typeface="黑体-简" panose="02000000000000000000" charset="-122"/>
              </a:rPr>
              <a:t>指导如何进行数据分析，它就像一个数据分析的前期规划，指导着后期数据分析工作的开展。</a:t>
            </a:r>
            <a:endParaRPr lang="zh-CN" altLang="en-US" sz="3200" kern="0" dirty="0">
              <a:solidFill>
                <a:srgbClr val="757170"/>
              </a:solidFill>
              <a:latin typeface="Helvetica Neue" panose="02000503000000020004" charset="0"/>
              <a:ea typeface="黑体-简" panose="02000000000000000000" charset="-122"/>
            </a:endParaRPr>
          </a:p>
        </p:txBody>
      </p:sp>
      <p:sp>
        <p:nvSpPr>
          <p:cNvPr id="17" name="TextBox 19"/>
          <p:cNvSpPr txBox="1"/>
          <p:nvPr/>
        </p:nvSpPr>
        <p:spPr>
          <a:xfrm>
            <a:off x="3517265" y="3304540"/>
            <a:ext cx="5734685" cy="1301750"/>
          </a:xfrm>
          <a:prstGeom prst="rect">
            <a:avLst/>
          </a:prstGeom>
          <a:noFill/>
        </p:spPr>
        <p:txBody>
          <a:bodyPr wrap="square" lIns="182852" tIns="91428" rIns="182852" bIns="91428">
            <a:spAutoFit/>
          </a:bodyPr>
          <a:lstStyle/>
          <a:p>
            <a:pPr algn="l" defTabSz="1218565">
              <a:lnSpc>
                <a:spcPct val="130000"/>
              </a:lnSpc>
              <a:defRPr/>
            </a:pPr>
            <a:r>
              <a:rPr lang="zh-CN" altLang="en-US" sz="5600" b="1" kern="0" dirty="0">
                <a:solidFill>
                  <a:schemeClr val="bg1">
                    <a:lumMod val="95000"/>
                  </a:schemeClr>
                </a:solidFill>
                <a:latin typeface="Helvetica Neue" panose="02000503000000020004" charset="0"/>
                <a:ea typeface="黑体-简" panose="02000000000000000000" charset="-122"/>
              </a:rPr>
              <a:t>数据分析方法论</a:t>
            </a:r>
            <a:endParaRPr lang="zh-CN" altLang="en-US" sz="5600" b="1" kern="0" dirty="0">
              <a:solidFill>
                <a:schemeClr val="bg1">
                  <a:lumMod val="95000"/>
                </a:schemeClr>
              </a:solidFill>
              <a:latin typeface="Helvetica Neue" panose="02000503000000020004" charset="0"/>
              <a:ea typeface="黑体-简" panose="02000000000000000000" charset="-122"/>
            </a:endParaRPr>
          </a:p>
        </p:txBody>
      </p:sp>
      <p:grpSp>
        <p:nvGrpSpPr>
          <p:cNvPr id="2" name="组合 1"/>
          <p:cNvGrpSpPr/>
          <p:nvPr/>
        </p:nvGrpSpPr>
        <p:grpSpPr>
          <a:xfrm>
            <a:off x="-20955" y="-8255"/>
            <a:ext cx="5714365" cy="1744980"/>
            <a:chOff x="-33" y="-13"/>
            <a:chExt cx="9404" cy="2748"/>
          </a:xfrm>
        </p:grpSpPr>
        <p:sp>
          <p:nvSpPr>
            <p:cNvPr id="3" name="矩形"/>
            <p:cNvSpPr/>
            <p:nvPr>
              <p:custDataLst>
                <p:tags r:id="rId1"/>
              </p:custDataLst>
            </p:nvPr>
          </p:nvSpPr>
          <p:spPr>
            <a:xfrm>
              <a:off x="-33" y="-13"/>
              <a:ext cx="8691" cy="381"/>
            </a:xfrm>
            <a:prstGeom prst="rect">
              <a:avLst/>
            </a:prstGeom>
            <a:solidFill>
              <a:srgbClr val="0C7BE0"/>
            </a:solidFill>
            <a:ln w="12700">
              <a:miter lim="400000"/>
            </a:ln>
          </p:spPr>
          <p:txBody>
            <a:bodyPr lIns="45720" rIns="45720" anchor="ctr"/>
            <a:lstStyle/>
            <a:p>
              <a:pPr defTabSz="914400">
                <a:defRPr sz="2400" b="1">
                  <a:solidFill>
                    <a:schemeClr val="accent1"/>
                  </a:solidFill>
                  <a:latin typeface="Calibri" panose="020F0502020204030204"/>
                  <a:ea typeface="Calibri" panose="020F0502020204030204"/>
                  <a:cs typeface="Calibri" panose="020F0502020204030204"/>
                  <a:sym typeface="Calibri" panose="020F0502020204030204"/>
                </a:defRPr>
              </a:pPr>
              <a:endParaRPr sz="2400"/>
            </a:p>
          </p:txBody>
        </p:sp>
        <p:sp>
          <p:nvSpPr>
            <p:cNvPr id="4" name="数据可视化对企业的价值"/>
            <p:cNvSpPr txBox="1"/>
            <p:nvPr>
              <p:custDataLst>
                <p:tags r:id="rId2"/>
              </p:custDataLst>
            </p:nvPr>
          </p:nvSpPr>
          <p:spPr>
            <a:xfrm>
              <a:off x="41" y="403"/>
              <a:ext cx="9330" cy="2333"/>
            </a:xfrm>
            <a:prstGeom prst="rect">
              <a:avLst/>
            </a:prstGeom>
            <a:ln w="12700">
              <a:miter lim="400000"/>
            </a:ln>
          </p:spPr>
          <p:txBody>
            <a:bodyPr lIns="0" tIns="0" rIns="0" bIns="0"/>
            <a:lstStyle>
              <a:lvl1pPr indent="0" defTabSz="914400">
                <a:defRPr sz="5000" b="1">
                  <a:solidFill>
                    <a:schemeClr val="accent1"/>
                  </a:solidFill>
                </a:defRPr>
              </a:lvl1pPr>
            </a:lstStyle>
            <a:p>
              <a:pPr algn="l"/>
              <a:r>
                <a:rPr lang="zh-CN" altLang="en-US" sz="5000" dirty="0">
                  <a:solidFill>
                    <a:srgbClr val="0C7BE0"/>
                  </a:solidFill>
                  <a:latin typeface="Helvetica Neue" panose="02000503000000020004" charset="0"/>
                  <a:ea typeface="黑体-简" panose="02000000000000000000" charset="-122"/>
                </a:rPr>
                <a:t>数据分析方法概念</a:t>
              </a:r>
              <a:endParaRPr lang="zh-CN" altLang="en-US" sz="5000" dirty="0">
                <a:solidFill>
                  <a:srgbClr val="0C7BE0"/>
                </a:solidFill>
                <a:latin typeface="Helvetica Neue" panose="02000503000000020004" charset="0"/>
                <a:ea typeface="黑体-简" panose="02000000000000000000" charset="-122"/>
              </a:endParaRPr>
            </a:p>
          </p:txBody>
        </p:sp>
      </p:grpSp>
      <p:grpSp>
        <p:nvGrpSpPr>
          <p:cNvPr id="34" name="组合 33"/>
          <p:cNvGrpSpPr/>
          <p:nvPr/>
        </p:nvGrpSpPr>
        <p:grpSpPr>
          <a:xfrm>
            <a:off x="4577398" y="6885940"/>
            <a:ext cx="15229205" cy="5114925"/>
            <a:chOff x="1034" y="2916"/>
            <a:chExt cx="17095" cy="6869"/>
          </a:xfrm>
        </p:grpSpPr>
        <p:cxnSp>
          <p:nvCxnSpPr>
            <p:cNvPr id="5" name="直接连接符 4"/>
            <p:cNvCxnSpPr/>
            <p:nvPr>
              <p:custDataLst>
                <p:tags r:id="rId3"/>
              </p:custDataLst>
            </p:nvPr>
          </p:nvCxnSpPr>
          <p:spPr>
            <a:xfrm flipV="1">
              <a:off x="6166" y="6732"/>
              <a:ext cx="0" cy="1947"/>
            </a:xfrm>
            <a:prstGeom prst="line">
              <a:avLst/>
            </a:prstGeom>
            <a:noFill/>
            <a:ln w="9525">
              <a:solidFill>
                <a:srgbClr val="626262"/>
              </a:solidFill>
              <a:prstDash val="sysDash"/>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cxnSp>
        <p:cxnSp>
          <p:nvCxnSpPr>
            <p:cNvPr id="9" name="直接连接符 8"/>
            <p:cNvCxnSpPr/>
            <p:nvPr>
              <p:custDataLst>
                <p:tags r:id="rId4"/>
              </p:custDataLst>
            </p:nvPr>
          </p:nvCxnSpPr>
          <p:spPr>
            <a:xfrm flipV="1">
              <a:off x="8446" y="4785"/>
              <a:ext cx="0" cy="4929"/>
            </a:xfrm>
            <a:prstGeom prst="line">
              <a:avLst/>
            </a:prstGeom>
            <a:noFill/>
            <a:ln w="9525">
              <a:solidFill>
                <a:srgbClr val="626262"/>
              </a:solidFill>
              <a:prstDash val="sysDash"/>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cxnSp>
        <p:cxnSp>
          <p:nvCxnSpPr>
            <p:cNvPr id="10" name="直接连接符 9"/>
            <p:cNvCxnSpPr/>
            <p:nvPr>
              <p:custDataLst>
                <p:tags r:id="rId5"/>
              </p:custDataLst>
            </p:nvPr>
          </p:nvCxnSpPr>
          <p:spPr>
            <a:xfrm flipV="1">
              <a:off x="10757" y="3664"/>
              <a:ext cx="0" cy="4168"/>
            </a:xfrm>
            <a:prstGeom prst="line">
              <a:avLst/>
            </a:prstGeom>
            <a:noFill/>
            <a:ln w="9525">
              <a:solidFill>
                <a:srgbClr val="626262"/>
              </a:solidFill>
              <a:prstDash val="sysDash"/>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cxnSp>
        <p:cxnSp>
          <p:nvCxnSpPr>
            <p:cNvPr id="13" name="直接连接符 12"/>
            <p:cNvCxnSpPr/>
            <p:nvPr>
              <p:custDataLst>
                <p:tags r:id="rId6"/>
              </p:custDataLst>
            </p:nvPr>
          </p:nvCxnSpPr>
          <p:spPr>
            <a:xfrm flipV="1">
              <a:off x="13067" y="5615"/>
              <a:ext cx="0" cy="3421"/>
            </a:xfrm>
            <a:prstGeom prst="line">
              <a:avLst/>
            </a:prstGeom>
            <a:noFill/>
            <a:ln w="9525">
              <a:solidFill>
                <a:srgbClr val="626262"/>
              </a:solidFill>
              <a:prstDash val="sysDash"/>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cxnSp>
        <p:sp>
          <p:nvSpPr>
            <p:cNvPr id="7" name="椭圆 6"/>
            <p:cNvSpPr/>
            <p:nvPr>
              <p:custDataLst>
                <p:tags r:id="rId7"/>
              </p:custDataLst>
            </p:nvPr>
          </p:nvSpPr>
          <p:spPr>
            <a:xfrm>
              <a:off x="5466" y="5884"/>
              <a:ext cx="1338" cy="1338"/>
            </a:xfrm>
            <a:prstGeom prst="ellipse">
              <a:avLst/>
            </a:prstGeom>
            <a:gradFill flip="none" rotWithShape="1">
              <a:gsLst>
                <a:gs pos="0">
                  <a:schemeClr val="bg1">
                    <a:lumMod val="95000"/>
                    <a:lumOff val="5000"/>
                  </a:schemeClr>
                </a:gs>
                <a:gs pos="0">
                  <a:schemeClr val="bg1">
                    <a:lumMod val="75000"/>
                  </a:schemeClr>
                </a:gs>
                <a:gs pos="70000">
                  <a:srgbClr val="FAFAFA"/>
                </a:gs>
              </a:gsLst>
              <a:lin ang="8100000" scaled="1"/>
              <a:tileRect/>
            </a:gradFill>
            <a:ln w="19050">
              <a:solidFill>
                <a:schemeClr val="bg1"/>
              </a:solidFill>
            </a:ln>
            <a:effectLst>
              <a:outerShdw blurRad="254000" dist="190500" dir="8100000" algn="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35"/>
            </a:p>
          </p:txBody>
        </p:sp>
        <p:sp>
          <p:nvSpPr>
            <p:cNvPr id="15" name="椭圆 14"/>
            <p:cNvSpPr/>
            <p:nvPr>
              <p:custDataLst>
                <p:tags r:id="rId8"/>
              </p:custDataLst>
            </p:nvPr>
          </p:nvSpPr>
          <p:spPr>
            <a:xfrm>
              <a:off x="7777" y="3888"/>
              <a:ext cx="1338" cy="1338"/>
            </a:xfrm>
            <a:prstGeom prst="ellipse">
              <a:avLst/>
            </a:prstGeom>
            <a:gradFill flip="none" rotWithShape="1">
              <a:gsLst>
                <a:gs pos="0">
                  <a:schemeClr val="bg1">
                    <a:lumMod val="95000"/>
                    <a:lumOff val="5000"/>
                  </a:schemeClr>
                </a:gs>
                <a:gs pos="0">
                  <a:schemeClr val="bg1">
                    <a:lumMod val="75000"/>
                  </a:schemeClr>
                </a:gs>
                <a:gs pos="70000">
                  <a:srgbClr val="FAFAFA"/>
                </a:gs>
              </a:gsLst>
              <a:lin ang="8100000" scaled="1"/>
              <a:tileRect/>
            </a:gradFill>
            <a:ln w="25400">
              <a:solidFill>
                <a:schemeClr val="bg1"/>
              </a:solidFill>
            </a:ln>
            <a:effectLst>
              <a:outerShdw blurRad="254000" dist="190500" dir="8100000" algn="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35"/>
            </a:p>
          </p:txBody>
        </p:sp>
        <p:sp>
          <p:nvSpPr>
            <p:cNvPr id="16" name="椭圆 15"/>
            <p:cNvSpPr/>
            <p:nvPr>
              <p:custDataLst>
                <p:tags r:id="rId9"/>
              </p:custDataLst>
            </p:nvPr>
          </p:nvSpPr>
          <p:spPr>
            <a:xfrm>
              <a:off x="12398" y="4755"/>
              <a:ext cx="1338" cy="1338"/>
            </a:xfrm>
            <a:prstGeom prst="ellipse">
              <a:avLst/>
            </a:prstGeom>
            <a:gradFill flip="none" rotWithShape="1">
              <a:gsLst>
                <a:gs pos="0">
                  <a:schemeClr val="bg1">
                    <a:lumMod val="95000"/>
                    <a:lumOff val="5000"/>
                  </a:schemeClr>
                </a:gs>
                <a:gs pos="0">
                  <a:schemeClr val="bg1">
                    <a:lumMod val="75000"/>
                  </a:schemeClr>
                </a:gs>
                <a:gs pos="70000">
                  <a:srgbClr val="FAFAFA"/>
                </a:gs>
              </a:gsLst>
              <a:lin ang="8100000" scaled="1"/>
              <a:tileRect/>
            </a:gradFill>
            <a:ln w="19050">
              <a:solidFill>
                <a:schemeClr val="bg1"/>
              </a:solidFill>
            </a:ln>
            <a:effectLst>
              <a:outerShdw blurRad="254000" dist="190500" dir="8100000" algn="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35"/>
            </a:p>
          </p:txBody>
        </p:sp>
        <p:sp>
          <p:nvSpPr>
            <p:cNvPr id="11" name="椭圆 10"/>
            <p:cNvSpPr/>
            <p:nvPr>
              <p:custDataLst>
                <p:tags r:id="rId10"/>
              </p:custDataLst>
            </p:nvPr>
          </p:nvSpPr>
          <p:spPr>
            <a:xfrm>
              <a:off x="10088" y="2965"/>
              <a:ext cx="1338" cy="1338"/>
            </a:xfrm>
            <a:prstGeom prst="ellipse">
              <a:avLst/>
            </a:prstGeom>
            <a:gradFill flip="none" rotWithShape="1">
              <a:gsLst>
                <a:gs pos="0">
                  <a:schemeClr val="bg1">
                    <a:lumMod val="95000"/>
                    <a:lumOff val="5000"/>
                  </a:schemeClr>
                </a:gs>
                <a:gs pos="0">
                  <a:schemeClr val="bg1">
                    <a:lumMod val="75000"/>
                  </a:schemeClr>
                </a:gs>
                <a:gs pos="70000">
                  <a:srgbClr val="FAFAFA"/>
                </a:gs>
              </a:gsLst>
              <a:lin ang="8100000" scaled="1"/>
              <a:tileRect/>
            </a:gradFill>
            <a:ln w="25400">
              <a:solidFill>
                <a:schemeClr val="bg1"/>
              </a:solidFill>
            </a:ln>
            <a:effectLst>
              <a:outerShdw blurRad="254000" dist="190500" dir="8100000" algn="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35"/>
            </a:p>
          </p:txBody>
        </p:sp>
        <p:sp>
          <p:nvSpPr>
            <p:cNvPr id="18" name="矩形 17"/>
            <p:cNvSpPr/>
            <p:nvPr>
              <p:custDataLst>
                <p:tags r:id="rId11"/>
              </p:custDataLst>
            </p:nvPr>
          </p:nvSpPr>
          <p:spPr>
            <a:xfrm>
              <a:off x="8520" y="8217"/>
              <a:ext cx="2906" cy="784"/>
            </a:xfrm>
            <a:prstGeom prst="rect">
              <a:avLst/>
            </a:prstGeom>
          </p:spPr>
          <p:txBody>
            <a:bodyPr wrap="square" anchor="ctr">
              <a:spAutoFit/>
            </a:bodyPr>
            <a:lstStyle/>
            <a:p>
              <a:pPr algn="just">
                <a:lnSpc>
                  <a:spcPct val="120000"/>
                </a:lnSpc>
              </a:pPr>
              <a:r>
                <a:rPr lang="zh-CN" altLang="en-US" sz="2665" dirty="0">
                  <a:solidFill>
                    <a:srgbClr val="3574A0"/>
                  </a:solidFill>
                  <a:latin typeface="Helvetica Neue" panose="02000503000000020004" charset="0"/>
                  <a:ea typeface="黑体-简" panose="02000000000000000000" charset="-122"/>
                </a:rPr>
                <a:t>数据分析方法论</a:t>
              </a:r>
              <a:endParaRPr lang="zh-CN" altLang="en-US" sz="2665" dirty="0">
                <a:solidFill>
                  <a:srgbClr val="3574A0"/>
                </a:solidFill>
                <a:latin typeface="Helvetica Neue" panose="02000503000000020004" charset="0"/>
                <a:ea typeface="黑体-简" panose="02000000000000000000" charset="-122"/>
              </a:endParaRPr>
            </a:p>
          </p:txBody>
        </p:sp>
        <p:sp>
          <p:nvSpPr>
            <p:cNvPr id="12" name="矩形 11"/>
            <p:cNvSpPr/>
            <p:nvPr>
              <p:custDataLst>
                <p:tags r:id="rId12"/>
              </p:custDataLst>
            </p:nvPr>
          </p:nvSpPr>
          <p:spPr>
            <a:xfrm>
              <a:off x="1034" y="5835"/>
              <a:ext cx="4363" cy="653"/>
            </a:xfrm>
            <a:prstGeom prst="rect">
              <a:avLst/>
            </a:prstGeom>
          </p:spPr>
          <p:txBody>
            <a:bodyPr wrap="square">
              <a:spAutoFit/>
            </a:bodyPr>
            <a:lstStyle/>
            <a:p>
              <a:pPr algn="r">
                <a:lnSpc>
                  <a:spcPct val="120000"/>
                </a:lnSpc>
              </a:pPr>
              <a:r>
                <a:rPr lang="en-US" altLang="zh-CN" sz="2135" dirty="0">
                  <a:solidFill>
                    <a:schemeClr val="tx1">
                      <a:lumMod val="75000"/>
                      <a:lumOff val="25000"/>
                    </a:schemeClr>
                  </a:solidFill>
                  <a:latin typeface="Helvetica Neue" panose="02000503000000020004" charset="0"/>
                  <a:ea typeface="黑体-简" panose="02000000000000000000" charset="-122"/>
                </a:rPr>
                <a:t>5W2H</a:t>
              </a:r>
              <a:r>
                <a:rPr lang="zh-CN" altLang="en-US" sz="2135" dirty="0">
                  <a:solidFill>
                    <a:schemeClr val="tx1">
                      <a:lumMod val="75000"/>
                      <a:lumOff val="25000"/>
                    </a:schemeClr>
                  </a:solidFill>
                  <a:latin typeface="Helvetica Neue" panose="02000503000000020004" charset="0"/>
                  <a:ea typeface="黑体-简" panose="02000000000000000000" charset="-122"/>
                </a:rPr>
                <a:t>分析法</a:t>
              </a:r>
              <a:endParaRPr lang="zh-CN" altLang="en-US" sz="2135" dirty="0">
                <a:solidFill>
                  <a:schemeClr val="tx1">
                    <a:lumMod val="75000"/>
                    <a:lumOff val="25000"/>
                  </a:schemeClr>
                </a:solidFill>
                <a:latin typeface="Helvetica Neue" panose="02000503000000020004" charset="0"/>
                <a:ea typeface="黑体-简" panose="02000000000000000000" charset="-122"/>
              </a:endParaRPr>
            </a:p>
          </p:txBody>
        </p:sp>
        <p:sp>
          <p:nvSpPr>
            <p:cNvPr id="20" name="矩形 19"/>
            <p:cNvSpPr/>
            <p:nvPr>
              <p:custDataLst>
                <p:tags r:id="rId13"/>
              </p:custDataLst>
            </p:nvPr>
          </p:nvSpPr>
          <p:spPr>
            <a:xfrm>
              <a:off x="3419" y="3840"/>
              <a:ext cx="4363" cy="653"/>
            </a:xfrm>
            <a:prstGeom prst="rect">
              <a:avLst/>
            </a:prstGeom>
          </p:spPr>
          <p:txBody>
            <a:bodyPr wrap="square">
              <a:spAutoFit/>
            </a:bodyPr>
            <a:lstStyle/>
            <a:p>
              <a:pPr algn="r">
                <a:lnSpc>
                  <a:spcPct val="120000"/>
                </a:lnSpc>
              </a:pPr>
              <a:r>
                <a:rPr lang="en-US" altLang="zh-CN" sz="2135" dirty="0">
                  <a:solidFill>
                    <a:schemeClr val="tx1">
                      <a:lumMod val="75000"/>
                      <a:lumOff val="25000"/>
                    </a:schemeClr>
                  </a:solidFill>
                  <a:latin typeface="Helvetica Neue" panose="02000503000000020004" charset="0"/>
                  <a:ea typeface="黑体-简" panose="02000000000000000000" charset="-122"/>
                </a:rPr>
                <a:t>PEST</a:t>
              </a:r>
              <a:r>
                <a:rPr lang="zh-CN" altLang="en-US" sz="2135" dirty="0">
                  <a:solidFill>
                    <a:schemeClr val="tx1">
                      <a:lumMod val="75000"/>
                      <a:lumOff val="25000"/>
                    </a:schemeClr>
                  </a:solidFill>
                  <a:latin typeface="Helvetica Neue" panose="02000503000000020004" charset="0"/>
                  <a:ea typeface="黑体-简" panose="02000000000000000000" charset="-122"/>
                </a:rPr>
                <a:t>分析法</a:t>
              </a:r>
              <a:endParaRPr lang="zh-CN" altLang="en-US" sz="2135" dirty="0">
                <a:solidFill>
                  <a:schemeClr val="tx1">
                    <a:lumMod val="75000"/>
                    <a:lumOff val="25000"/>
                  </a:schemeClr>
                </a:solidFill>
                <a:latin typeface="Helvetica Neue" panose="02000503000000020004" charset="0"/>
                <a:ea typeface="黑体-简" panose="02000000000000000000" charset="-122"/>
              </a:endParaRPr>
            </a:p>
          </p:txBody>
        </p:sp>
        <p:sp>
          <p:nvSpPr>
            <p:cNvPr id="22" name="矩形 21"/>
            <p:cNvSpPr/>
            <p:nvPr>
              <p:custDataLst>
                <p:tags r:id="rId14"/>
              </p:custDataLst>
            </p:nvPr>
          </p:nvSpPr>
          <p:spPr>
            <a:xfrm>
              <a:off x="13766" y="4707"/>
              <a:ext cx="4363" cy="653"/>
            </a:xfrm>
            <a:prstGeom prst="rect">
              <a:avLst/>
            </a:prstGeom>
          </p:spPr>
          <p:txBody>
            <a:bodyPr wrap="square">
              <a:spAutoFit/>
            </a:bodyPr>
            <a:lstStyle/>
            <a:p>
              <a:pPr algn="l">
                <a:lnSpc>
                  <a:spcPct val="120000"/>
                </a:lnSpc>
              </a:pPr>
              <a:r>
                <a:rPr lang="en-US" altLang="zh-CN" sz="2135" dirty="0">
                  <a:solidFill>
                    <a:schemeClr val="tx1">
                      <a:lumMod val="75000"/>
                      <a:lumOff val="25000"/>
                    </a:schemeClr>
                  </a:solidFill>
                  <a:latin typeface="Helvetica Neue" panose="02000503000000020004" charset="0"/>
                  <a:ea typeface="黑体-简" panose="02000000000000000000" charset="-122"/>
                </a:rPr>
                <a:t>4P</a:t>
              </a:r>
              <a:r>
                <a:rPr lang="zh-CN" altLang="en-US" sz="2135" dirty="0">
                  <a:solidFill>
                    <a:schemeClr val="tx1">
                      <a:lumMod val="75000"/>
                      <a:lumOff val="25000"/>
                    </a:schemeClr>
                  </a:solidFill>
                  <a:latin typeface="Helvetica Neue" panose="02000503000000020004" charset="0"/>
                  <a:ea typeface="黑体-简" panose="02000000000000000000" charset="-122"/>
                </a:rPr>
                <a:t>营销理论</a:t>
              </a:r>
              <a:endParaRPr lang="zh-CN" altLang="en-US" sz="2135" dirty="0">
                <a:solidFill>
                  <a:schemeClr val="tx1">
                    <a:lumMod val="75000"/>
                    <a:lumOff val="25000"/>
                  </a:schemeClr>
                </a:solidFill>
                <a:latin typeface="Helvetica Neue" panose="02000503000000020004" charset="0"/>
                <a:ea typeface="黑体-简" panose="02000000000000000000" charset="-122"/>
              </a:endParaRPr>
            </a:p>
          </p:txBody>
        </p:sp>
        <p:sp>
          <p:nvSpPr>
            <p:cNvPr id="23" name="矩形 22"/>
            <p:cNvSpPr/>
            <p:nvPr>
              <p:custDataLst>
                <p:tags r:id="rId15"/>
              </p:custDataLst>
            </p:nvPr>
          </p:nvSpPr>
          <p:spPr>
            <a:xfrm>
              <a:off x="11426" y="2916"/>
              <a:ext cx="4363" cy="653"/>
            </a:xfrm>
            <a:prstGeom prst="rect">
              <a:avLst/>
            </a:prstGeom>
          </p:spPr>
          <p:txBody>
            <a:bodyPr wrap="square">
              <a:spAutoFit/>
            </a:bodyPr>
            <a:lstStyle/>
            <a:p>
              <a:pPr algn="l">
                <a:lnSpc>
                  <a:spcPct val="120000"/>
                </a:lnSpc>
              </a:pPr>
              <a:r>
                <a:rPr lang="zh-CN" altLang="en-US" sz="2135" dirty="0">
                  <a:solidFill>
                    <a:schemeClr val="tx1">
                      <a:lumMod val="75000"/>
                      <a:lumOff val="25000"/>
                    </a:schemeClr>
                  </a:solidFill>
                  <a:latin typeface="Helvetica Neue" panose="02000503000000020004" charset="0"/>
                  <a:ea typeface="黑体-简" panose="02000000000000000000" charset="-122"/>
                </a:rPr>
                <a:t>逻辑数分析法</a:t>
              </a:r>
              <a:endParaRPr lang="zh-CN" altLang="en-US" sz="2135" dirty="0">
                <a:solidFill>
                  <a:schemeClr val="tx1">
                    <a:lumMod val="75000"/>
                    <a:lumOff val="25000"/>
                  </a:schemeClr>
                </a:solidFill>
                <a:latin typeface="Helvetica Neue" panose="02000503000000020004" charset="0"/>
                <a:ea typeface="黑体-简" panose="02000000000000000000" charset="-122"/>
              </a:endParaRPr>
            </a:p>
          </p:txBody>
        </p:sp>
        <p:sp>
          <p:nvSpPr>
            <p:cNvPr id="24" name="椭圆 23"/>
            <p:cNvSpPr/>
            <p:nvPr>
              <p:custDataLst>
                <p:tags r:id="rId16"/>
              </p:custDataLst>
            </p:nvPr>
          </p:nvSpPr>
          <p:spPr>
            <a:xfrm>
              <a:off x="6117" y="7348"/>
              <a:ext cx="7248" cy="2437"/>
            </a:xfrm>
            <a:prstGeom prst="ellipse">
              <a:avLst/>
            </a:prstGeom>
            <a:noFill/>
            <a:ln w="9525">
              <a:solidFill>
                <a:srgbClr val="626262"/>
              </a:solidFill>
              <a:prstDash val="sysDash"/>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25" name="椭圆 24"/>
            <p:cNvSpPr/>
            <p:nvPr>
              <p:custDataLst>
                <p:tags r:id="rId17"/>
              </p:custDataLst>
            </p:nvPr>
          </p:nvSpPr>
          <p:spPr>
            <a:xfrm>
              <a:off x="7277" y="7738"/>
              <a:ext cx="4927" cy="1656"/>
            </a:xfrm>
            <a:prstGeom prst="ellipse">
              <a:avLst/>
            </a:prstGeom>
            <a:noFill/>
            <a:ln w="9525">
              <a:solidFill>
                <a:srgbClr val="626262"/>
              </a:solidFill>
              <a:prstDash val="sysDash"/>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26" name="椭圆 25"/>
            <p:cNvSpPr/>
            <p:nvPr>
              <p:custDataLst>
                <p:tags r:id="rId18"/>
              </p:custDataLst>
            </p:nvPr>
          </p:nvSpPr>
          <p:spPr>
            <a:xfrm>
              <a:off x="5573" y="5990"/>
              <a:ext cx="1125" cy="1125"/>
            </a:xfrm>
            <a:prstGeom prst="ellipse">
              <a:avLst/>
            </a:prstGeom>
            <a:gradFill>
              <a:gsLst>
                <a:gs pos="0">
                  <a:srgbClr val="2C89CE"/>
                </a:gs>
                <a:gs pos="100000">
                  <a:srgbClr val="034373"/>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27" name="文本框 9"/>
            <p:cNvSpPr txBox="1"/>
            <p:nvPr>
              <p:custDataLst>
                <p:tags r:id="rId19"/>
              </p:custDataLst>
            </p:nvPr>
          </p:nvSpPr>
          <p:spPr>
            <a:xfrm>
              <a:off x="5807" y="6161"/>
              <a:ext cx="619" cy="784"/>
            </a:xfrm>
            <a:prstGeom prst="rect">
              <a:avLst/>
            </a:prstGeom>
            <a:noFill/>
          </p:spPr>
          <p:txBody>
            <a:bodyPr wrap="square" rtlCol="0" anchor="ctr">
              <a:spAutoFit/>
            </a:bodyPr>
            <a:lstStyle/>
            <a:p>
              <a:pPr algn="ctr"/>
              <a:r>
                <a:rPr lang="en-US" altLang="zh-CN" sz="3200" dirty="0">
                  <a:solidFill>
                    <a:schemeClr val="bg1">
                      <a:lumMod val="95000"/>
                    </a:schemeClr>
                  </a:solidFill>
                  <a:latin typeface="Helvetica Neue" panose="02000503000000020004" charset="0"/>
                  <a:ea typeface="黑体-简" panose="02000000000000000000" charset="-122"/>
                </a:rPr>
                <a:t>A</a:t>
              </a:r>
              <a:endParaRPr lang="en-US" altLang="zh-CN" sz="3200" dirty="0">
                <a:solidFill>
                  <a:schemeClr val="bg1">
                    <a:lumMod val="95000"/>
                  </a:schemeClr>
                </a:solidFill>
                <a:latin typeface="Helvetica Neue" panose="02000503000000020004" charset="0"/>
                <a:ea typeface="黑体-简" panose="02000000000000000000" charset="-122"/>
              </a:endParaRPr>
            </a:p>
          </p:txBody>
        </p:sp>
        <p:sp>
          <p:nvSpPr>
            <p:cNvPr id="28" name="椭圆 27"/>
            <p:cNvSpPr/>
            <p:nvPr>
              <p:custDataLst>
                <p:tags r:id="rId20"/>
              </p:custDataLst>
            </p:nvPr>
          </p:nvSpPr>
          <p:spPr>
            <a:xfrm>
              <a:off x="7883" y="3989"/>
              <a:ext cx="1125" cy="1125"/>
            </a:xfrm>
            <a:prstGeom prst="ellipse">
              <a:avLst/>
            </a:prstGeom>
            <a:gradFill>
              <a:gsLst>
                <a:gs pos="0">
                  <a:srgbClr val="2C89CE"/>
                </a:gs>
                <a:gs pos="100000">
                  <a:srgbClr val="034373"/>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29" name="文本框 9"/>
            <p:cNvSpPr txBox="1"/>
            <p:nvPr>
              <p:custDataLst>
                <p:tags r:id="rId21"/>
              </p:custDataLst>
            </p:nvPr>
          </p:nvSpPr>
          <p:spPr>
            <a:xfrm>
              <a:off x="8123" y="4166"/>
              <a:ext cx="647" cy="784"/>
            </a:xfrm>
            <a:prstGeom prst="rect">
              <a:avLst/>
            </a:prstGeom>
            <a:noFill/>
          </p:spPr>
          <p:txBody>
            <a:bodyPr wrap="square" rtlCol="0" anchor="ctr">
              <a:spAutoFit/>
            </a:bodyPr>
            <a:lstStyle/>
            <a:p>
              <a:pPr algn="ctr"/>
              <a:r>
                <a:rPr lang="en-US" altLang="zh-CN" sz="3200" dirty="0">
                  <a:solidFill>
                    <a:schemeClr val="bg1">
                      <a:lumMod val="95000"/>
                    </a:schemeClr>
                  </a:solidFill>
                  <a:latin typeface="Helvetica Neue" panose="02000503000000020004" charset="0"/>
                  <a:ea typeface="黑体-简" panose="02000000000000000000" charset="-122"/>
                </a:rPr>
                <a:t>B</a:t>
              </a:r>
              <a:endParaRPr lang="en-US" altLang="zh-CN" sz="3200" dirty="0">
                <a:solidFill>
                  <a:schemeClr val="bg1">
                    <a:lumMod val="95000"/>
                  </a:schemeClr>
                </a:solidFill>
                <a:latin typeface="Helvetica Neue" panose="02000503000000020004" charset="0"/>
                <a:ea typeface="黑体-简" panose="02000000000000000000" charset="-122"/>
              </a:endParaRPr>
            </a:p>
          </p:txBody>
        </p:sp>
        <p:sp>
          <p:nvSpPr>
            <p:cNvPr id="30" name="椭圆 29"/>
            <p:cNvSpPr/>
            <p:nvPr>
              <p:custDataLst>
                <p:tags r:id="rId22"/>
              </p:custDataLst>
            </p:nvPr>
          </p:nvSpPr>
          <p:spPr>
            <a:xfrm>
              <a:off x="10200" y="3086"/>
              <a:ext cx="1125" cy="1125"/>
            </a:xfrm>
            <a:prstGeom prst="ellipse">
              <a:avLst/>
            </a:prstGeom>
            <a:gradFill rotWithShape="1">
              <a:gsLst>
                <a:gs pos="0">
                  <a:srgbClr val="2C89CE"/>
                </a:gs>
                <a:gs pos="100000">
                  <a:srgbClr val="034373"/>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31" name="文本框 9"/>
            <p:cNvSpPr txBox="1"/>
            <p:nvPr>
              <p:custDataLst>
                <p:tags r:id="rId23"/>
              </p:custDataLst>
            </p:nvPr>
          </p:nvSpPr>
          <p:spPr>
            <a:xfrm>
              <a:off x="10432" y="3242"/>
              <a:ext cx="649" cy="784"/>
            </a:xfrm>
            <a:prstGeom prst="rect">
              <a:avLst/>
            </a:prstGeom>
            <a:noFill/>
          </p:spPr>
          <p:txBody>
            <a:bodyPr wrap="square" rtlCol="0" anchor="ctr">
              <a:noAutofit/>
            </a:bodyPr>
            <a:lstStyle/>
            <a:p>
              <a:pPr algn="ctr"/>
              <a:r>
                <a:rPr lang="en-US" altLang="zh-CN" sz="3200" dirty="0">
                  <a:solidFill>
                    <a:schemeClr val="bg1">
                      <a:lumMod val="95000"/>
                    </a:schemeClr>
                  </a:solidFill>
                  <a:latin typeface="Helvetica Neue" panose="02000503000000020004" charset="0"/>
                  <a:ea typeface="黑体-简" panose="02000000000000000000" charset="-122"/>
                </a:rPr>
                <a:t>C</a:t>
              </a:r>
              <a:endParaRPr lang="en-US" altLang="zh-CN" sz="3200" dirty="0">
                <a:solidFill>
                  <a:schemeClr val="bg1">
                    <a:lumMod val="95000"/>
                  </a:schemeClr>
                </a:solidFill>
                <a:latin typeface="Helvetica Neue" panose="02000503000000020004" charset="0"/>
                <a:ea typeface="黑体-简" panose="02000000000000000000" charset="-122"/>
              </a:endParaRPr>
            </a:p>
          </p:txBody>
        </p:sp>
        <p:sp>
          <p:nvSpPr>
            <p:cNvPr id="32" name="椭圆 31"/>
            <p:cNvSpPr/>
            <p:nvPr>
              <p:custDataLst>
                <p:tags r:id="rId24"/>
              </p:custDataLst>
            </p:nvPr>
          </p:nvSpPr>
          <p:spPr>
            <a:xfrm>
              <a:off x="12515" y="4875"/>
              <a:ext cx="1125" cy="1125"/>
            </a:xfrm>
            <a:prstGeom prst="ellipse">
              <a:avLst/>
            </a:prstGeom>
            <a:gradFill>
              <a:gsLst>
                <a:gs pos="0">
                  <a:srgbClr val="2C89CE"/>
                </a:gs>
                <a:gs pos="100000">
                  <a:srgbClr val="034373"/>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33" name="文本框 9"/>
            <p:cNvSpPr txBox="1"/>
            <p:nvPr>
              <p:custDataLst>
                <p:tags r:id="rId25"/>
              </p:custDataLst>
            </p:nvPr>
          </p:nvSpPr>
          <p:spPr>
            <a:xfrm>
              <a:off x="12742" y="5033"/>
              <a:ext cx="649" cy="784"/>
            </a:xfrm>
            <a:prstGeom prst="rect">
              <a:avLst/>
            </a:prstGeom>
            <a:noFill/>
          </p:spPr>
          <p:txBody>
            <a:bodyPr wrap="square" rtlCol="0" anchor="ctr">
              <a:spAutoFit/>
            </a:bodyPr>
            <a:lstStyle/>
            <a:p>
              <a:pPr algn="ctr"/>
              <a:r>
                <a:rPr lang="en-US" altLang="zh-CN" sz="3200" dirty="0">
                  <a:solidFill>
                    <a:schemeClr val="bg1">
                      <a:lumMod val="95000"/>
                    </a:schemeClr>
                  </a:solidFill>
                  <a:latin typeface="Helvetica Neue" panose="02000503000000020004" charset="0"/>
                  <a:ea typeface="黑体-简" panose="02000000000000000000" charset="-122"/>
                </a:rPr>
                <a:t>D</a:t>
              </a:r>
              <a:endParaRPr lang="en-US" altLang="zh-CN" sz="3200" dirty="0">
                <a:solidFill>
                  <a:schemeClr val="bg1">
                    <a:lumMod val="95000"/>
                  </a:schemeClr>
                </a:solidFill>
                <a:latin typeface="Helvetica Neue" panose="02000503000000020004" charset="0"/>
                <a:ea typeface="黑体-简" panose="02000000000000000000" charset="-122"/>
              </a:endParaRPr>
            </a:p>
          </p:txBody>
        </p:sp>
      </p:grpSp>
    </p:spTree>
  </p:cSld>
  <p:clrMapOvr>
    <a:masterClrMapping/>
  </p:clrMapOvr>
  <p:transition spd="slow" advClick="0" advTm="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14" presetClass="entr" presetSubtype="1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randombar(horizontal)">
                                      <p:cBhvr>
                                        <p:cTn id="11" dur="500"/>
                                        <p:tgtEl>
                                          <p:spTgt spid="14"/>
                                        </p:tgtEl>
                                      </p:cBhvr>
                                    </p:animEffect>
                                  </p:childTnLst>
                                </p:cTn>
                              </p:par>
                              <p:par>
                                <p:cTn id="12" presetID="14" presetClass="entr" presetSubtype="10" fill="hold" grpId="0" nodeType="withEffect">
                                  <p:stCondLst>
                                    <p:cond delay="0"/>
                                  </p:stCondLst>
                                  <p:childTnLst>
                                    <p:set>
                                      <p:cBhvr>
                                        <p:cTn id="13" dur="1" fill="hold">
                                          <p:stCondLst>
                                            <p:cond delay="0"/>
                                          </p:stCondLst>
                                        </p:cTn>
                                        <p:tgtEl>
                                          <p:spTgt spid="17"/>
                                        </p:tgtEl>
                                        <p:attrNameLst>
                                          <p:attrName>style.visibility</p:attrName>
                                        </p:attrNameLst>
                                      </p:cBhvr>
                                      <p:to>
                                        <p:strVal val="visible"/>
                                      </p:to>
                                    </p:set>
                                    <p:animEffect transition="in" filter="randombar(horizontal)">
                                      <p:cBhvr>
                                        <p:cTn id="14"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nimBg="1"/>
      <p:bldP spid="14" grpId="0"/>
      <p:bldP spid="17" grpId="0"/>
    </p:bldLst>
  </p:timing>
</p:sld>
</file>

<file path=ppt/slides/slide4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40" name="椭圆 39"/>
          <p:cNvSpPr/>
          <p:nvPr>
            <p:custDataLst>
              <p:tags r:id="rId1"/>
            </p:custDataLst>
          </p:nvPr>
        </p:nvSpPr>
        <p:spPr>
          <a:xfrm>
            <a:off x="4479290" y="4226560"/>
            <a:ext cx="4274185" cy="4237355"/>
          </a:xfrm>
          <a:prstGeom prst="ellipse">
            <a:avLst/>
          </a:prstGeom>
          <a:solidFill>
            <a:srgbClr val="3366FE"/>
          </a:solidFill>
          <a:ln w="12700" cap="flat" cmpd="sng" algn="ctr">
            <a:noFill/>
            <a:prstDash val="solid"/>
            <a:miter lim="800000"/>
          </a:ln>
          <a:effectLst/>
        </p:spPr>
        <p:txBody>
          <a:bodyPr rtlCol="0" anchor="ctr"/>
          <a:lstStyle/>
          <a:p>
            <a:pPr algn="ctr"/>
            <a:endParaRPr lang="zh-CN" altLang="en-US" sz="3200">
              <a:solidFill>
                <a:srgbClr val="FFFFFF"/>
              </a:solidFill>
              <a:latin typeface="Arial" panose="020B0604020202020204" pitchFamily="34" charset="0"/>
              <a:ea typeface="微软雅黑" panose="020B0503020204020204" charset="-122"/>
              <a:cs typeface="思源黑体 CN Regular" panose="020B0500000000000000" charset="-122"/>
            </a:endParaRPr>
          </a:p>
        </p:txBody>
      </p:sp>
      <p:grpSp>
        <p:nvGrpSpPr>
          <p:cNvPr id="2" name="组合 1"/>
          <p:cNvGrpSpPr/>
          <p:nvPr/>
        </p:nvGrpSpPr>
        <p:grpSpPr>
          <a:xfrm>
            <a:off x="-20955" y="13970"/>
            <a:ext cx="4335780" cy="1744980"/>
            <a:chOff x="-33" y="-13"/>
            <a:chExt cx="9404" cy="2748"/>
          </a:xfrm>
        </p:grpSpPr>
        <p:sp>
          <p:nvSpPr>
            <p:cNvPr id="7" name="矩形"/>
            <p:cNvSpPr/>
            <p:nvPr>
              <p:custDataLst>
                <p:tags r:id="rId2"/>
              </p:custDataLst>
            </p:nvPr>
          </p:nvSpPr>
          <p:spPr>
            <a:xfrm>
              <a:off x="-33" y="-13"/>
              <a:ext cx="8691" cy="381"/>
            </a:xfrm>
            <a:prstGeom prst="rect">
              <a:avLst/>
            </a:prstGeom>
            <a:solidFill>
              <a:srgbClr val="0C7BE0"/>
            </a:solidFill>
            <a:ln w="12700">
              <a:miter lim="400000"/>
            </a:ln>
          </p:spPr>
          <p:txBody>
            <a:bodyPr lIns="45720" rIns="45720" anchor="ctr"/>
            <a:lstStyle/>
            <a:p>
              <a:pPr defTabSz="914400">
                <a:defRPr sz="2400" b="1">
                  <a:solidFill>
                    <a:schemeClr val="accent1"/>
                  </a:solidFill>
                  <a:latin typeface="Calibri" panose="020F0502020204030204"/>
                  <a:ea typeface="Calibri" panose="020F0502020204030204"/>
                  <a:cs typeface="Calibri" panose="020F0502020204030204"/>
                  <a:sym typeface="Calibri" panose="020F0502020204030204"/>
                </a:defRPr>
              </a:pPr>
              <a:endParaRPr sz="2400"/>
            </a:p>
          </p:txBody>
        </p:sp>
        <p:sp>
          <p:nvSpPr>
            <p:cNvPr id="3" name="数据可视化对企业的价值"/>
            <p:cNvSpPr txBox="1"/>
            <p:nvPr>
              <p:custDataLst>
                <p:tags r:id="rId3"/>
              </p:custDataLst>
            </p:nvPr>
          </p:nvSpPr>
          <p:spPr>
            <a:xfrm>
              <a:off x="41" y="403"/>
              <a:ext cx="9330" cy="2333"/>
            </a:xfrm>
            <a:prstGeom prst="rect">
              <a:avLst/>
            </a:prstGeom>
            <a:ln w="12700">
              <a:miter lim="400000"/>
            </a:ln>
          </p:spPr>
          <p:txBody>
            <a:bodyPr lIns="0" tIns="0" rIns="0" bIns="0"/>
            <a:lstStyle>
              <a:lvl1pPr indent="0" defTabSz="914400">
                <a:defRPr sz="5000" b="1">
                  <a:solidFill>
                    <a:schemeClr val="accent1"/>
                  </a:solidFill>
                </a:defRPr>
              </a:lvl1pPr>
            </a:lstStyle>
            <a:p>
              <a:pPr algn="l"/>
              <a:r>
                <a:rPr lang="zh-CN" altLang="en-US" sz="5000" dirty="0">
                  <a:solidFill>
                    <a:srgbClr val="0C7BE0"/>
                  </a:solidFill>
                  <a:latin typeface="Helvetica Neue" panose="02000503000000020004" charset="0"/>
                  <a:ea typeface="黑体-简" panose="02000000000000000000" charset="-122"/>
                </a:rPr>
                <a:t>漏斗图分析法</a:t>
              </a:r>
              <a:endParaRPr lang="zh-CN" altLang="en-US" sz="5000" dirty="0">
                <a:solidFill>
                  <a:srgbClr val="0C7BE0"/>
                </a:solidFill>
                <a:latin typeface="Helvetica Neue" panose="02000503000000020004" charset="0"/>
                <a:ea typeface="黑体-简" panose="02000000000000000000" charset="-122"/>
              </a:endParaRPr>
            </a:p>
          </p:txBody>
        </p:sp>
      </p:grpSp>
      <p:sp>
        <p:nvSpPr>
          <p:cNvPr id="41" name="弧形 40"/>
          <p:cNvSpPr/>
          <p:nvPr>
            <p:custDataLst>
              <p:tags r:id="rId4"/>
            </p:custDataLst>
          </p:nvPr>
        </p:nvSpPr>
        <p:spPr>
          <a:xfrm>
            <a:off x="3736873" y="3124116"/>
            <a:ext cx="6094677" cy="6442339"/>
          </a:xfrm>
          <a:prstGeom prst="arc">
            <a:avLst>
              <a:gd name="adj1" fmla="val 16200000"/>
              <a:gd name="adj2" fmla="val 5414109"/>
            </a:avLst>
          </a:prstGeom>
          <a:noFill/>
          <a:ln w="12700" cap="flat" cmpd="sng" algn="ctr">
            <a:gradFill>
              <a:gsLst>
                <a:gs pos="0">
                  <a:srgbClr val="3366FE">
                    <a:alpha val="2000"/>
                  </a:srgbClr>
                </a:gs>
                <a:gs pos="100000">
                  <a:srgbClr val="3366FE"/>
                </a:gs>
              </a:gsLst>
              <a:lin ang="0" scaled="1"/>
            </a:gradFill>
            <a:prstDash val="solid"/>
            <a:miter lim="800000"/>
          </a:ln>
          <a:effectLst/>
        </p:spPr>
        <p:txBody>
          <a:bodyPr rtlCol="0" anchor="ctr"/>
          <a:lstStyle/>
          <a:p>
            <a:pPr algn="ctr"/>
            <a:endParaRPr lang="zh-CN" altLang="en-US" sz="3200">
              <a:solidFill>
                <a:srgbClr val="000000"/>
              </a:solidFill>
              <a:latin typeface="Arial" panose="020B0604020202020204" pitchFamily="34" charset="0"/>
              <a:ea typeface="微软雅黑" panose="020B0503020204020204" charset="-122"/>
              <a:cs typeface="思源黑体 CN Regular" panose="020B0500000000000000" charset="-122"/>
            </a:endParaRPr>
          </a:p>
        </p:txBody>
      </p:sp>
      <p:sp>
        <p:nvSpPr>
          <p:cNvPr id="129" name="文本框 128"/>
          <p:cNvSpPr txBox="1"/>
          <p:nvPr>
            <p:custDataLst>
              <p:tags r:id="rId5"/>
            </p:custDataLst>
          </p:nvPr>
        </p:nvSpPr>
        <p:spPr>
          <a:xfrm>
            <a:off x="5208447" y="5908756"/>
            <a:ext cx="2531146" cy="600988"/>
          </a:xfrm>
          <a:prstGeom prst="rect">
            <a:avLst/>
          </a:prstGeom>
          <a:noFill/>
        </p:spPr>
        <p:txBody>
          <a:bodyPr wrap="none" bIns="0" rtlCol="0" anchor="ctr" anchorCtr="0"/>
          <a:lstStyle/>
          <a:p>
            <a:pPr algn="l"/>
            <a:endParaRPr lang="zh-CN" altLang="en-US" sz="3600" spc="300">
              <a:solidFill>
                <a:schemeClr val="bg1">
                  <a:lumMod val="95000"/>
                </a:schemeClr>
              </a:solidFill>
              <a:uFillTx/>
              <a:latin typeface="思源黑体 CN Bold" panose="020B0800000000000000" charset="-122"/>
              <a:ea typeface="思源黑体 CN Bold" panose="020B0800000000000000" charset="-122"/>
              <a:sym typeface="微软雅黑" panose="020B0503020204020204" charset="-122"/>
            </a:endParaRPr>
          </a:p>
        </p:txBody>
      </p:sp>
      <p:sp>
        <p:nvSpPr>
          <p:cNvPr id="151" name="椭圆 150"/>
          <p:cNvSpPr/>
          <p:nvPr>
            <p:custDataLst>
              <p:tags r:id="rId6"/>
            </p:custDataLst>
          </p:nvPr>
        </p:nvSpPr>
        <p:spPr>
          <a:xfrm>
            <a:off x="4901752" y="4226457"/>
            <a:ext cx="4237655" cy="4237655"/>
          </a:xfrm>
          <a:prstGeom prst="ellipse">
            <a:avLst/>
          </a:prstGeom>
          <a:noFill/>
          <a:ln w="12700" cap="flat" cmpd="sng" algn="ctr">
            <a:solidFill>
              <a:srgbClr val="3366FE"/>
            </a:solidFill>
            <a:prstDash val="solid"/>
            <a:miter lim="800000"/>
          </a:ln>
          <a:effectLst/>
        </p:spPr>
        <p:txBody>
          <a:bodyPr rtlCol="0" anchor="ctr"/>
          <a:lstStyle/>
          <a:p>
            <a:pPr algn="ctr"/>
            <a:r>
              <a:rPr lang="zh-CN" altLang="en-US" sz="3200" spc="300">
                <a:solidFill>
                  <a:schemeClr val="bg1">
                    <a:lumMod val="95000"/>
                  </a:schemeClr>
                </a:solidFill>
                <a:latin typeface="Helvetica Neue" panose="02000503000000020004" charset="0"/>
                <a:ea typeface="黑体-简" panose="02000000000000000000" charset="-122"/>
                <a:sym typeface="微软雅黑" panose="020B0503020204020204" charset="-122"/>
              </a:rPr>
              <a:t>漏斗图分析法</a:t>
            </a:r>
            <a:endParaRPr lang="zh-CN" altLang="en-US" sz="3200" spc="300">
              <a:solidFill>
                <a:schemeClr val="bg1">
                  <a:lumMod val="95000"/>
                </a:schemeClr>
              </a:solidFill>
              <a:uFillTx/>
              <a:latin typeface="Helvetica Neue" panose="02000503000000020004" charset="0"/>
              <a:ea typeface="黑体-简" panose="02000000000000000000" charset="-122"/>
              <a:cs typeface="思源黑体 CN Regular" panose="020B0500000000000000" charset="-122"/>
              <a:sym typeface="微软雅黑" panose="020B0503020204020204" charset="-122"/>
            </a:endParaRPr>
          </a:p>
        </p:txBody>
      </p:sp>
      <p:sp>
        <p:nvSpPr>
          <p:cNvPr id="144" name="五边形 143"/>
          <p:cNvSpPr/>
          <p:nvPr>
            <p:custDataLst>
              <p:tags r:id="rId7"/>
            </p:custDataLst>
          </p:nvPr>
        </p:nvSpPr>
        <p:spPr>
          <a:xfrm>
            <a:off x="10038427" y="5960942"/>
            <a:ext cx="2300373" cy="821973"/>
          </a:xfrm>
          <a:prstGeom prst="homePlate">
            <a:avLst/>
          </a:prstGeom>
          <a:noFill/>
          <a:ln w="12700" cap="flat" cmpd="sng" algn="ctr">
            <a:gradFill>
              <a:gsLst>
                <a:gs pos="0">
                  <a:srgbClr val="FFFFFF"/>
                </a:gs>
                <a:gs pos="100000">
                  <a:srgbClr val="3366FE">
                    <a:lumMod val="20000"/>
                    <a:lumOff val="80000"/>
                  </a:srgbClr>
                </a:gs>
              </a:gsLst>
              <a:lin ang="0" scaled="1"/>
            </a:gradFill>
            <a:prstDash val="solid"/>
            <a:miter lim="800000"/>
          </a:ln>
          <a:effectLst/>
        </p:spPr>
        <p:txBody>
          <a:bodyPr rtlCol="0" anchor="ctr"/>
          <a:lstStyle/>
          <a:p>
            <a:pPr algn="ctr"/>
            <a:endParaRPr lang="zh-CN" altLang="en-US" sz="3200">
              <a:solidFill>
                <a:srgbClr val="FFFFFF"/>
              </a:solidFill>
              <a:latin typeface="Arial" panose="020B0604020202020204" pitchFamily="34" charset="0"/>
              <a:ea typeface="微软雅黑" panose="020B0503020204020204" charset="-122"/>
            </a:endParaRPr>
          </a:p>
        </p:txBody>
      </p:sp>
      <p:sp>
        <p:nvSpPr>
          <p:cNvPr id="131" name="五边形 130"/>
          <p:cNvSpPr/>
          <p:nvPr>
            <p:custDataLst>
              <p:tags r:id="rId8"/>
            </p:custDataLst>
          </p:nvPr>
        </p:nvSpPr>
        <p:spPr>
          <a:xfrm>
            <a:off x="9783630" y="5961662"/>
            <a:ext cx="2527819" cy="726964"/>
          </a:xfrm>
          <a:prstGeom prst="homePlate">
            <a:avLst/>
          </a:prstGeom>
          <a:gradFill>
            <a:gsLst>
              <a:gs pos="0">
                <a:srgbClr val="3366FE">
                  <a:lumMod val="20000"/>
                  <a:lumOff val="80000"/>
                  <a:alpha val="15000"/>
                </a:srgbClr>
              </a:gs>
              <a:gs pos="100000">
                <a:srgbClr val="3366FE">
                  <a:lumMod val="20000"/>
                  <a:lumOff val="80000"/>
                </a:srgbClr>
              </a:gs>
            </a:gsLst>
            <a:lin ang="0" scaled="0"/>
          </a:gradFill>
          <a:ln w="12700" cap="flat" cmpd="sng" algn="ctr">
            <a:noFill/>
            <a:prstDash val="solid"/>
            <a:miter lim="800000"/>
          </a:ln>
          <a:effectLst/>
        </p:spPr>
        <p:txBody>
          <a:bodyPr rtlCol="0" anchor="ctr"/>
          <a:lstStyle/>
          <a:p>
            <a:pPr algn="ctr"/>
            <a:endParaRPr lang="zh-CN" altLang="en-US" sz="3200">
              <a:solidFill>
                <a:srgbClr val="FFFFFF"/>
              </a:solidFill>
              <a:latin typeface="Arial" panose="020B0604020202020204" pitchFamily="34" charset="0"/>
              <a:ea typeface="微软雅黑" panose="020B0503020204020204" charset="-122"/>
            </a:endParaRPr>
          </a:p>
        </p:txBody>
      </p:sp>
      <p:sp>
        <p:nvSpPr>
          <p:cNvPr id="69" name="椭圆 68"/>
          <p:cNvSpPr/>
          <p:nvPr>
            <p:custDataLst>
              <p:tags r:id="rId9"/>
            </p:custDataLst>
          </p:nvPr>
        </p:nvSpPr>
        <p:spPr>
          <a:xfrm>
            <a:off x="9494488" y="5908588"/>
            <a:ext cx="727121" cy="727121"/>
          </a:xfrm>
          <a:prstGeom prst="ellipse">
            <a:avLst/>
          </a:prstGeom>
          <a:solidFill>
            <a:srgbClr val="3366FE"/>
          </a:solidFill>
          <a:ln w="12700" cap="flat" cmpd="sng" algn="ctr">
            <a:noFill/>
            <a:prstDash val="solid"/>
            <a:miter lim="800000"/>
          </a:ln>
          <a:effectLst/>
        </p:spPr>
        <p:txBody>
          <a:bodyPr rtlCol="0" anchor="ctr"/>
          <a:lstStyle/>
          <a:p>
            <a:pPr algn="ctr"/>
            <a:endParaRPr lang="zh-CN" altLang="en-US" sz="3200">
              <a:solidFill>
                <a:srgbClr val="FFFFFF"/>
              </a:solidFill>
              <a:latin typeface="Arial" panose="020B0604020202020204" pitchFamily="34" charset="0"/>
              <a:ea typeface="微软雅黑" panose="020B0503020204020204" charset="-122"/>
              <a:cs typeface="思源黑体 CN Regular" panose="020B0500000000000000" charset="-122"/>
            </a:endParaRPr>
          </a:p>
        </p:txBody>
      </p:sp>
      <p:sp>
        <p:nvSpPr>
          <p:cNvPr id="138" name="文本框 137"/>
          <p:cNvSpPr txBox="1"/>
          <p:nvPr>
            <p:custDataLst>
              <p:tags r:id="rId10"/>
            </p:custDataLst>
          </p:nvPr>
        </p:nvSpPr>
        <p:spPr>
          <a:xfrm>
            <a:off x="10284759" y="6150172"/>
            <a:ext cx="1790778" cy="633394"/>
          </a:xfrm>
          <a:prstGeom prst="rect">
            <a:avLst/>
          </a:prstGeom>
          <a:noFill/>
        </p:spPr>
        <p:txBody>
          <a:bodyPr wrap="square" bIns="0" rtlCol="0"/>
          <a:lstStyle/>
          <a:p>
            <a:pPr algn="ctr"/>
            <a:r>
              <a:rPr lang="zh-CN" altLang="en-US" sz="2800" b="0" spc="300">
                <a:solidFill>
                  <a:srgbClr val="535353"/>
                </a:solidFill>
                <a:uFillTx/>
                <a:latin typeface="Helvetica Neue" panose="02000503000000020004" charset="0"/>
                <a:ea typeface="黑体-简" panose="02000000000000000000" charset="-122"/>
              </a:rPr>
              <a:t>概念</a:t>
            </a:r>
            <a:endParaRPr lang="zh-CN" altLang="en-US" sz="2800" b="0" spc="300">
              <a:solidFill>
                <a:srgbClr val="535353"/>
              </a:solidFill>
              <a:uFillTx/>
              <a:latin typeface="Helvetica Neue" panose="02000503000000020004" charset="0"/>
              <a:ea typeface="黑体-简" panose="02000000000000000000" charset="-122"/>
            </a:endParaRPr>
          </a:p>
        </p:txBody>
      </p:sp>
      <p:pic>
        <p:nvPicPr>
          <p:cNvPr id="154" name="图片 153" descr="333438303937363b333438313037323bcad0b3a1cdc6b9e3"/>
          <p:cNvPicPr>
            <a:picLocks noChangeAspect="1"/>
          </p:cNvPicPr>
          <p:nvPr>
            <p:custDataLst>
              <p:tags r:id="rId11"/>
            </p:custDataLst>
          </p:nvPr>
        </p:nvPicPr>
        <p:blipFill>
          <a:blip r:embed="rId12">
            <a:extLst>
              <a:ext uri="{96DAC541-7B7A-43D3-8B79-37D633B846F1}">
                <asvg:svgBlip xmlns:asvg="http://schemas.microsoft.com/office/drawing/2016/SVG/main" r:embed="rId13"/>
              </a:ext>
            </a:extLst>
          </a:blip>
          <a:stretch>
            <a:fillRect/>
          </a:stretch>
        </p:blipFill>
        <p:spPr>
          <a:xfrm>
            <a:off x="9647120" y="6062280"/>
            <a:ext cx="420798" cy="420798"/>
          </a:xfrm>
          <a:prstGeom prst="rect">
            <a:avLst/>
          </a:prstGeom>
        </p:spPr>
      </p:pic>
      <p:sp>
        <p:nvSpPr>
          <p:cNvPr id="182" name="文本框 181"/>
          <p:cNvSpPr txBox="1"/>
          <p:nvPr>
            <p:custDataLst>
              <p:tags r:id="rId14"/>
            </p:custDataLst>
          </p:nvPr>
        </p:nvSpPr>
        <p:spPr>
          <a:xfrm>
            <a:off x="12730480" y="2042160"/>
            <a:ext cx="8177530" cy="9620885"/>
          </a:xfrm>
          <a:prstGeom prst="rect">
            <a:avLst/>
          </a:prstGeom>
          <a:noFill/>
        </p:spPr>
        <p:txBody>
          <a:bodyPr wrap="square" rtlCol="0">
            <a:noAutofit/>
          </a:bodyPr>
          <a:lstStyle/>
          <a:p>
            <a:pPr lvl="0" algn="l" fontAlgn="auto">
              <a:lnSpc>
                <a:spcPct val="130000"/>
              </a:lnSpc>
              <a:spcAft>
                <a:spcPts val="1000"/>
              </a:spcAft>
              <a:buNone/>
            </a:pPr>
            <a:r>
              <a:rPr lang="zh-CN" altLang="en-US" sz="3600" spc="150">
                <a:solidFill>
                  <a:srgbClr val="535353"/>
                </a:solidFill>
                <a:uFillTx/>
                <a:latin typeface="Heiti SC Medium" panose="02000000000000000000" charset="-122"/>
                <a:ea typeface="Heiti SC Medium" panose="02000000000000000000" charset="-122"/>
                <a:sym typeface="微软雅黑" panose="020B0503020204020204" charset="-122"/>
              </a:rPr>
              <a:t>漏斗图分析法它以漏斗的形式展现分析过程及结果。也就是从业务流程角度进行对比分析，通过环节变化查找指标变化的原因。</a:t>
            </a:r>
            <a:endParaRPr lang="zh-CN" altLang="en-US" sz="3600" spc="150">
              <a:solidFill>
                <a:srgbClr val="535353"/>
              </a:solidFill>
              <a:uFillTx/>
              <a:latin typeface="Heiti SC Medium" panose="02000000000000000000" charset="-122"/>
              <a:ea typeface="Heiti SC Medium" panose="02000000000000000000" charset="-122"/>
              <a:sym typeface="微软雅黑" panose="020B0503020204020204" charset="-122"/>
            </a:endParaRPr>
          </a:p>
          <a:p>
            <a:pPr lvl="0" algn="l" fontAlgn="auto">
              <a:lnSpc>
                <a:spcPct val="130000"/>
              </a:lnSpc>
              <a:spcAft>
                <a:spcPts val="1000"/>
              </a:spcAft>
              <a:buNone/>
            </a:pPr>
            <a:r>
              <a:rPr lang="zh-CN" altLang="en-US" sz="3600" spc="150">
                <a:solidFill>
                  <a:srgbClr val="535353"/>
                </a:solidFill>
                <a:uFillTx/>
                <a:latin typeface="Heiti SC Medium" panose="02000000000000000000" charset="-122"/>
                <a:ea typeface="Heiti SC Medium" panose="02000000000000000000" charset="-122"/>
                <a:sym typeface="微软雅黑" panose="020B0503020204020204" charset="-122"/>
              </a:rPr>
              <a:t>漏斗图是一个适合业务流程比较规范、周期比较长、各流程环节涉及复杂业务过程较多的管理分析工具。</a:t>
            </a:r>
            <a:endParaRPr lang="zh-CN" altLang="en-US" sz="3600" spc="150">
              <a:solidFill>
                <a:srgbClr val="535353"/>
              </a:solidFill>
              <a:uFillTx/>
              <a:latin typeface="Heiti SC Medium" panose="02000000000000000000" charset="-122"/>
              <a:ea typeface="Heiti SC Medium" panose="02000000000000000000" charset="-122"/>
              <a:sym typeface="微软雅黑" panose="020B0503020204020204" charset="-122"/>
            </a:endParaRPr>
          </a:p>
          <a:p>
            <a:pPr algn="l" fontAlgn="auto">
              <a:lnSpc>
                <a:spcPct val="130000"/>
              </a:lnSpc>
              <a:spcAft>
                <a:spcPts val="1000"/>
              </a:spcAft>
              <a:buNone/>
            </a:pPr>
            <a:r>
              <a:rPr lang="zh-CN" altLang="en-US" sz="3600" spc="150">
                <a:solidFill>
                  <a:srgbClr val="535353"/>
                </a:solidFill>
                <a:uFillTx/>
                <a:latin typeface="Heiti SC Medium" panose="02000000000000000000" charset="-122"/>
                <a:ea typeface="Heiti SC Medium" panose="02000000000000000000" charset="-122"/>
                <a:sym typeface="微软雅黑" panose="020B0503020204020204" charset="-122"/>
              </a:rPr>
              <a:t>为什么要在分析业务流程的时候使用漏斗图呢？因为漏斗图是对业务流程最直观的一种表现形式，并且也最能说明问题所在。通过漏斗图可以很快发现业务流程中存在问题的页面和环节。</a:t>
            </a:r>
            <a:endParaRPr lang="zh-CN" altLang="en-US" sz="3600" spc="150">
              <a:solidFill>
                <a:srgbClr val="535353"/>
              </a:solidFill>
              <a:uFillTx/>
              <a:latin typeface="Heiti SC Medium" panose="02000000000000000000" charset="-122"/>
              <a:ea typeface="Heiti SC Medium" panose="02000000000000000000" charset="-122"/>
              <a:sym typeface="微软雅黑" panose="020B0503020204020204" charset="-122"/>
            </a:endParaRPr>
          </a:p>
        </p:txBody>
      </p:sp>
    </p:spTree>
  </p:cSld>
  <p:clrMapOvr>
    <a:masterClrMapping/>
  </p:clrMapOvr>
  <p:transition spd="slow" advClick="0" advTm="0">
    <p:push dir="u"/>
  </p:transition>
</p:sld>
</file>

<file path=ppt/slides/slide4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10" name="图片 9"/>
          <p:cNvPicPr>
            <a:picLocks noChangeAspect="1"/>
          </p:cNvPicPr>
          <p:nvPr>
            <p:custDataLst>
              <p:tags r:id="rId1"/>
            </p:custDataLst>
          </p:nvPr>
        </p:nvPicPr>
        <p:blipFill>
          <a:blip r:embed="rId2"/>
          <a:stretch>
            <a:fillRect/>
          </a:stretch>
        </p:blipFill>
        <p:spPr>
          <a:xfrm>
            <a:off x="855980" y="3245485"/>
            <a:ext cx="11207115" cy="7205980"/>
          </a:xfrm>
          <a:prstGeom prst="rect">
            <a:avLst/>
          </a:prstGeom>
        </p:spPr>
      </p:pic>
      <p:grpSp>
        <p:nvGrpSpPr>
          <p:cNvPr id="2" name="组合 1"/>
          <p:cNvGrpSpPr/>
          <p:nvPr/>
        </p:nvGrpSpPr>
        <p:grpSpPr>
          <a:xfrm>
            <a:off x="-20955" y="13970"/>
            <a:ext cx="4335780" cy="1744980"/>
            <a:chOff x="-33" y="-13"/>
            <a:chExt cx="9404" cy="2748"/>
          </a:xfrm>
        </p:grpSpPr>
        <p:sp>
          <p:nvSpPr>
            <p:cNvPr id="7" name="矩形"/>
            <p:cNvSpPr/>
            <p:nvPr>
              <p:custDataLst>
                <p:tags r:id="rId3"/>
              </p:custDataLst>
            </p:nvPr>
          </p:nvSpPr>
          <p:spPr>
            <a:xfrm>
              <a:off x="-33" y="-13"/>
              <a:ext cx="8691" cy="381"/>
            </a:xfrm>
            <a:prstGeom prst="rect">
              <a:avLst/>
            </a:prstGeom>
            <a:solidFill>
              <a:srgbClr val="0C7BE0"/>
            </a:solidFill>
            <a:ln w="12700">
              <a:miter lim="400000"/>
            </a:ln>
          </p:spPr>
          <p:txBody>
            <a:bodyPr lIns="45720" rIns="45720" anchor="ctr"/>
            <a:lstStyle/>
            <a:p>
              <a:pPr defTabSz="914400">
                <a:defRPr sz="2400" b="1">
                  <a:solidFill>
                    <a:schemeClr val="accent1"/>
                  </a:solidFill>
                  <a:latin typeface="Calibri" panose="020F0502020204030204"/>
                  <a:ea typeface="Calibri" panose="020F0502020204030204"/>
                  <a:cs typeface="Calibri" panose="020F0502020204030204"/>
                  <a:sym typeface="Calibri" panose="020F0502020204030204"/>
                </a:defRPr>
              </a:pPr>
              <a:endParaRPr sz="2400"/>
            </a:p>
          </p:txBody>
        </p:sp>
        <p:sp>
          <p:nvSpPr>
            <p:cNvPr id="3" name="数据可视化对企业的价值"/>
            <p:cNvSpPr txBox="1"/>
            <p:nvPr>
              <p:custDataLst>
                <p:tags r:id="rId4"/>
              </p:custDataLst>
            </p:nvPr>
          </p:nvSpPr>
          <p:spPr>
            <a:xfrm>
              <a:off x="41" y="403"/>
              <a:ext cx="9330" cy="2333"/>
            </a:xfrm>
            <a:prstGeom prst="rect">
              <a:avLst/>
            </a:prstGeom>
            <a:ln w="12700">
              <a:miter lim="400000"/>
            </a:ln>
          </p:spPr>
          <p:txBody>
            <a:bodyPr lIns="0" tIns="0" rIns="0" bIns="0"/>
            <a:lstStyle>
              <a:lvl1pPr indent="0" defTabSz="914400">
                <a:defRPr sz="5000" b="1">
                  <a:solidFill>
                    <a:schemeClr val="accent1"/>
                  </a:solidFill>
                </a:defRPr>
              </a:lvl1pPr>
            </a:lstStyle>
            <a:p>
              <a:pPr algn="l"/>
              <a:r>
                <a:rPr lang="zh-CN" altLang="en-US" sz="5000" dirty="0">
                  <a:solidFill>
                    <a:srgbClr val="0C7BE0"/>
                  </a:solidFill>
                  <a:latin typeface="Helvetica Neue" panose="02000503000000020004" charset="0"/>
                  <a:ea typeface="黑体-简" panose="02000000000000000000" charset="-122"/>
                </a:rPr>
                <a:t>漏斗图分析法</a:t>
              </a:r>
              <a:endParaRPr lang="zh-CN" altLang="en-US" sz="5000" dirty="0">
                <a:solidFill>
                  <a:srgbClr val="0C7BE0"/>
                </a:solidFill>
                <a:latin typeface="Helvetica Neue" panose="02000503000000020004" charset="0"/>
                <a:ea typeface="黑体-简" panose="02000000000000000000" charset="-122"/>
              </a:endParaRPr>
            </a:p>
          </p:txBody>
        </p:sp>
      </p:grpSp>
      <p:pic>
        <p:nvPicPr>
          <p:cNvPr id="4" name="图片 3"/>
          <p:cNvPicPr>
            <a:picLocks noChangeAspect="1"/>
          </p:cNvPicPr>
          <p:nvPr>
            <p:custDataLst>
              <p:tags r:id="rId5"/>
            </p:custDataLst>
          </p:nvPr>
        </p:nvPicPr>
        <p:blipFill>
          <a:blip r:embed="rId6"/>
          <a:stretch>
            <a:fillRect/>
          </a:stretch>
        </p:blipFill>
        <p:spPr>
          <a:xfrm>
            <a:off x="12421870" y="3245485"/>
            <a:ext cx="11206800" cy="7339797"/>
          </a:xfrm>
          <a:prstGeom prst="rect">
            <a:avLst/>
          </a:prstGeom>
        </p:spPr>
      </p:pic>
    </p:spTree>
  </p:cSld>
  <p:clrMapOvr>
    <a:masterClrMapping/>
  </p:clrMapOvr>
  <p:transition spd="slow" advClick="0" advTm="0">
    <p:push dir="u"/>
  </p:transition>
</p:sld>
</file>

<file path=ppt/slides/slide4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40" name="椭圆 39"/>
          <p:cNvSpPr/>
          <p:nvPr>
            <p:custDataLst>
              <p:tags r:id="rId1"/>
            </p:custDataLst>
          </p:nvPr>
        </p:nvSpPr>
        <p:spPr>
          <a:xfrm>
            <a:off x="4479290" y="4203700"/>
            <a:ext cx="4274185" cy="4237355"/>
          </a:xfrm>
          <a:prstGeom prst="ellipse">
            <a:avLst/>
          </a:prstGeom>
          <a:solidFill>
            <a:srgbClr val="3366FE"/>
          </a:solidFill>
          <a:ln w="12700" cap="flat" cmpd="sng" algn="ctr">
            <a:noFill/>
            <a:prstDash val="solid"/>
            <a:miter lim="800000"/>
          </a:ln>
          <a:effectLst/>
        </p:spPr>
        <p:txBody>
          <a:bodyPr rtlCol="0" anchor="ctr"/>
          <a:lstStyle/>
          <a:p>
            <a:pPr algn="ctr"/>
            <a:endParaRPr lang="zh-CN" altLang="en-US" sz="3200">
              <a:solidFill>
                <a:srgbClr val="FFFFFF"/>
              </a:solidFill>
              <a:latin typeface="Arial" panose="020B0604020202020204" pitchFamily="34" charset="0"/>
              <a:ea typeface="微软雅黑" panose="020B0503020204020204" charset="-122"/>
              <a:cs typeface="思源黑体 CN Regular" panose="020B0500000000000000" charset="-122"/>
            </a:endParaRPr>
          </a:p>
        </p:txBody>
      </p:sp>
      <p:sp>
        <p:nvSpPr>
          <p:cNvPr id="41" name="弧形 40"/>
          <p:cNvSpPr/>
          <p:nvPr>
            <p:custDataLst>
              <p:tags r:id="rId2"/>
            </p:custDataLst>
          </p:nvPr>
        </p:nvSpPr>
        <p:spPr>
          <a:xfrm>
            <a:off x="3736873" y="3101256"/>
            <a:ext cx="6094677" cy="6442339"/>
          </a:xfrm>
          <a:prstGeom prst="arc">
            <a:avLst>
              <a:gd name="adj1" fmla="val 16200000"/>
              <a:gd name="adj2" fmla="val 5414109"/>
            </a:avLst>
          </a:prstGeom>
          <a:noFill/>
          <a:ln w="12700" cap="flat" cmpd="sng" algn="ctr">
            <a:gradFill>
              <a:gsLst>
                <a:gs pos="0">
                  <a:srgbClr val="3366FE">
                    <a:alpha val="2000"/>
                  </a:srgbClr>
                </a:gs>
                <a:gs pos="100000">
                  <a:srgbClr val="3366FE"/>
                </a:gs>
              </a:gsLst>
              <a:lin ang="0" scaled="1"/>
            </a:gradFill>
            <a:prstDash val="solid"/>
            <a:miter lim="800000"/>
          </a:ln>
          <a:effectLst/>
        </p:spPr>
        <p:txBody>
          <a:bodyPr rtlCol="0" anchor="ctr"/>
          <a:lstStyle/>
          <a:p>
            <a:pPr algn="ctr"/>
            <a:endParaRPr lang="zh-CN" altLang="en-US" sz="3200">
              <a:solidFill>
                <a:srgbClr val="000000"/>
              </a:solidFill>
              <a:latin typeface="Arial" panose="020B0604020202020204" pitchFamily="34" charset="0"/>
              <a:ea typeface="微软雅黑" panose="020B0503020204020204" charset="-122"/>
              <a:cs typeface="思源黑体 CN Regular" panose="020B0500000000000000" charset="-122"/>
            </a:endParaRPr>
          </a:p>
        </p:txBody>
      </p:sp>
      <p:sp>
        <p:nvSpPr>
          <p:cNvPr id="129" name="文本框 128"/>
          <p:cNvSpPr txBox="1"/>
          <p:nvPr>
            <p:custDataLst>
              <p:tags r:id="rId3"/>
            </p:custDataLst>
          </p:nvPr>
        </p:nvSpPr>
        <p:spPr>
          <a:xfrm>
            <a:off x="5208447" y="5885896"/>
            <a:ext cx="2531146" cy="600988"/>
          </a:xfrm>
          <a:prstGeom prst="rect">
            <a:avLst/>
          </a:prstGeom>
          <a:noFill/>
        </p:spPr>
        <p:txBody>
          <a:bodyPr wrap="none" bIns="0" rtlCol="0" anchor="ctr" anchorCtr="0"/>
          <a:lstStyle/>
          <a:p>
            <a:pPr algn="l"/>
            <a:endParaRPr lang="zh-CN" altLang="en-US" sz="3600" spc="300">
              <a:solidFill>
                <a:schemeClr val="bg1">
                  <a:lumMod val="95000"/>
                </a:schemeClr>
              </a:solidFill>
              <a:uFillTx/>
              <a:latin typeface="思源黑体 CN Bold" panose="020B0800000000000000" charset="-122"/>
              <a:ea typeface="思源黑体 CN Bold" panose="020B0800000000000000" charset="-122"/>
              <a:sym typeface="微软雅黑" panose="020B0503020204020204" charset="-122"/>
            </a:endParaRPr>
          </a:p>
        </p:txBody>
      </p:sp>
      <p:sp>
        <p:nvSpPr>
          <p:cNvPr id="151" name="椭圆 150"/>
          <p:cNvSpPr/>
          <p:nvPr>
            <p:custDataLst>
              <p:tags r:id="rId4"/>
            </p:custDataLst>
          </p:nvPr>
        </p:nvSpPr>
        <p:spPr>
          <a:xfrm>
            <a:off x="4901752" y="4203597"/>
            <a:ext cx="4237655" cy="4237655"/>
          </a:xfrm>
          <a:prstGeom prst="ellipse">
            <a:avLst/>
          </a:prstGeom>
          <a:noFill/>
          <a:ln w="12700" cap="flat" cmpd="sng" algn="ctr">
            <a:solidFill>
              <a:srgbClr val="3366FE"/>
            </a:solidFill>
            <a:prstDash val="solid"/>
            <a:miter lim="800000"/>
          </a:ln>
          <a:effectLst/>
        </p:spPr>
        <p:txBody>
          <a:bodyPr rtlCol="0" anchor="ctr"/>
          <a:lstStyle/>
          <a:p>
            <a:pPr algn="ctr"/>
            <a:r>
              <a:rPr lang="zh-CN" altLang="en-US" sz="3200" spc="300">
                <a:solidFill>
                  <a:schemeClr val="bg1">
                    <a:lumMod val="95000"/>
                  </a:schemeClr>
                </a:solidFill>
                <a:latin typeface="Helvetica Neue" panose="02000503000000020004" charset="0"/>
                <a:ea typeface="黑体-简" panose="02000000000000000000" charset="-122"/>
                <a:sym typeface="微软雅黑" panose="020B0503020204020204" charset="-122"/>
              </a:rPr>
              <a:t>购物篮分析</a:t>
            </a:r>
            <a:endParaRPr lang="zh-CN" altLang="en-US" sz="3200" spc="300">
              <a:solidFill>
                <a:schemeClr val="bg1">
                  <a:lumMod val="95000"/>
                </a:schemeClr>
              </a:solidFill>
              <a:uFillTx/>
              <a:latin typeface="Helvetica Neue" panose="02000503000000020004" charset="0"/>
              <a:ea typeface="黑体-简" panose="02000000000000000000" charset="-122"/>
              <a:cs typeface="思源黑体 CN Regular" panose="020B0500000000000000" charset="-122"/>
              <a:sym typeface="微软雅黑" panose="020B0503020204020204" charset="-122"/>
            </a:endParaRPr>
          </a:p>
        </p:txBody>
      </p:sp>
      <p:sp>
        <p:nvSpPr>
          <p:cNvPr id="144" name="五边形 143"/>
          <p:cNvSpPr/>
          <p:nvPr>
            <p:custDataLst>
              <p:tags r:id="rId5"/>
            </p:custDataLst>
          </p:nvPr>
        </p:nvSpPr>
        <p:spPr>
          <a:xfrm>
            <a:off x="10038427" y="5938082"/>
            <a:ext cx="2300373" cy="821973"/>
          </a:xfrm>
          <a:prstGeom prst="homePlate">
            <a:avLst/>
          </a:prstGeom>
          <a:noFill/>
          <a:ln w="12700" cap="flat" cmpd="sng" algn="ctr">
            <a:gradFill>
              <a:gsLst>
                <a:gs pos="0">
                  <a:srgbClr val="FFFFFF"/>
                </a:gs>
                <a:gs pos="100000">
                  <a:srgbClr val="3366FE">
                    <a:lumMod val="20000"/>
                    <a:lumOff val="80000"/>
                  </a:srgbClr>
                </a:gs>
              </a:gsLst>
              <a:lin ang="0" scaled="1"/>
            </a:gradFill>
            <a:prstDash val="solid"/>
            <a:miter lim="800000"/>
          </a:ln>
          <a:effectLst/>
        </p:spPr>
        <p:txBody>
          <a:bodyPr rtlCol="0" anchor="ctr"/>
          <a:lstStyle/>
          <a:p>
            <a:pPr algn="ctr"/>
            <a:endParaRPr lang="zh-CN" altLang="en-US" sz="3200">
              <a:solidFill>
                <a:srgbClr val="FFFFFF"/>
              </a:solidFill>
              <a:latin typeface="Arial" panose="020B0604020202020204" pitchFamily="34" charset="0"/>
              <a:ea typeface="微软雅黑" panose="020B0503020204020204" charset="-122"/>
            </a:endParaRPr>
          </a:p>
        </p:txBody>
      </p:sp>
      <p:sp>
        <p:nvSpPr>
          <p:cNvPr id="131" name="五边形 130"/>
          <p:cNvSpPr/>
          <p:nvPr>
            <p:custDataLst>
              <p:tags r:id="rId6"/>
            </p:custDataLst>
          </p:nvPr>
        </p:nvSpPr>
        <p:spPr>
          <a:xfrm>
            <a:off x="9783630" y="5938802"/>
            <a:ext cx="2527819" cy="726964"/>
          </a:xfrm>
          <a:prstGeom prst="homePlate">
            <a:avLst/>
          </a:prstGeom>
          <a:gradFill>
            <a:gsLst>
              <a:gs pos="0">
                <a:srgbClr val="3366FE">
                  <a:lumMod val="20000"/>
                  <a:lumOff val="80000"/>
                  <a:alpha val="15000"/>
                </a:srgbClr>
              </a:gs>
              <a:gs pos="100000">
                <a:srgbClr val="3366FE">
                  <a:lumMod val="20000"/>
                  <a:lumOff val="80000"/>
                </a:srgbClr>
              </a:gs>
            </a:gsLst>
            <a:lin ang="0" scaled="0"/>
          </a:gradFill>
          <a:ln w="12700" cap="flat" cmpd="sng" algn="ctr">
            <a:noFill/>
            <a:prstDash val="solid"/>
            <a:miter lim="800000"/>
          </a:ln>
          <a:effectLst/>
        </p:spPr>
        <p:txBody>
          <a:bodyPr rtlCol="0" anchor="ctr"/>
          <a:lstStyle/>
          <a:p>
            <a:pPr algn="ctr"/>
            <a:endParaRPr lang="zh-CN" altLang="en-US" sz="3200">
              <a:solidFill>
                <a:srgbClr val="FFFFFF"/>
              </a:solidFill>
              <a:latin typeface="Arial" panose="020B0604020202020204" pitchFamily="34" charset="0"/>
              <a:ea typeface="微软雅黑" panose="020B0503020204020204" charset="-122"/>
            </a:endParaRPr>
          </a:p>
        </p:txBody>
      </p:sp>
      <p:sp>
        <p:nvSpPr>
          <p:cNvPr id="69" name="椭圆 68"/>
          <p:cNvSpPr/>
          <p:nvPr>
            <p:custDataLst>
              <p:tags r:id="rId7"/>
            </p:custDataLst>
          </p:nvPr>
        </p:nvSpPr>
        <p:spPr>
          <a:xfrm>
            <a:off x="9494488" y="5885728"/>
            <a:ext cx="727121" cy="727121"/>
          </a:xfrm>
          <a:prstGeom prst="ellipse">
            <a:avLst/>
          </a:prstGeom>
          <a:solidFill>
            <a:srgbClr val="3366FE"/>
          </a:solidFill>
          <a:ln w="12700" cap="flat" cmpd="sng" algn="ctr">
            <a:noFill/>
            <a:prstDash val="solid"/>
            <a:miter lim="800000"/>
          </a:ln>
          <a:effectLst/>
        </p:spPr>
        <p:txBody>
          <a:bodyPr rtlCol="0" anchor="ctr"/>
          <a:lstStyle/>
          <a:p>
            <a:pPr algn="ctr"/>
            <a:endParaRPr lang="zh-CN" altLang="en-US" sz="3200">
              <a:solidFill>
                <a:srgbClr val="FFFFFF"/>
              </a:solidFill>
              <a:latin typeface="Arial" panose="020B0604020202020204" pitchFamily="34" charset="0"/>
              <a:ea typeface="微软雅黑" panose="020B0503020204020204" charset="-122"/>
              <a:cs typeface="思源黑体 CN Regular" panose="020B0500000000000000" charset="-122"/>
            </a:endParaRPr>
          </a:p>
        </p:txBody>
      </p:sp>
      <p:sp>
        <p:nvSpPr>
          <p:cNvPr id="138" name="文本框 137"/>
          <p:cNvSpPr txBox="1"/>
          <p:nvPr>
            <p:custDataLst>
              <p:tags r:id="rId8"/>
            </p:custDataLst>
          </p:nvPr>
        </p:nvSpPr>
        <p:spPr>
          <a:xfrm>
            <a:off x="10284759" y="6127312"/>
            <a:ext cx="1790778" cy="633394"/>
          </a:xfrm>
          <a:prstGeom prst="rect">
            <a:avLst/>
          </a:prstGeom>
          <a:noFill/>
        </p:spPr>
        <p:txBody>
          <a:bodyPr wrap="square" bIns="0" rtlCol="0"/>
          <a:lstStyle/>
          <a:p>
            <a:pPr algn="ctr"/>
            <a:r>
              <a:rPr lang="zh-CN" altLang="en-US" sz="2800" b="0" spc="300">
                <a:solidFill>
                  <a:srgbClr val="535353"/>
                </a:solidFill>
                <a:uFillTx/>
                <a:latin typeface="Helvetica Neue" panose="02000503000000020004" charset="0"/>
                <a:ea typeface="黑体-简" panose="02000000000000000000" charset="-122"/>
              </a:rPr>
              <a:t>概念</a:t>
            </a:r>
            <a:endParaRPr lang="zh-CN" altLang="en-US" sz="2800" b="0" spc="300">
              <a:solidFill>
                <a:srgbClr val="535353"/>
              </a:solidFill>
              <a:uFillTx/>
              <a:latin typeface="Helvetica Neue" panose="02000503000000020004" charset="0"/>
              <a:ea typeface="黑体-简" panose="02000000000000000000" charset="-122"/>
            </a:endParaRPr>
          </a:p>
        </p:txBody>
      </p:sp>
      <p:pic>
        <p:nvPicPr>
          <p:cNvPr id="154" name="图片 153" descr="333438303937363b333438313037323bcad0b3a1cdc6b9e3"/>
          <p:cNvPicPr>
            <a:picLocks noChangeAspect="1"/>
          </p:cNvPicPr>
          <p:nvPr>
            <p:custDataLst>
              <p:tags r:id="rId9"/>
            </p:custDataLst>
          </p:nvPr>
        </p:nvPicPr>
        <p:blipFill>
          <a:blip r:embed="rId10">
            <a:extLst>
              <a:ext uri="{96DAC541-7B7A-43D3-8B79-37D633B846F1}">
                <asvg:svgBlip xmlns:asvg="http://schemas.microsoft.com/office/drawing/2016/SVG/main" r:embed="rId11"/>
              </a:ext>
            </a:extLst>
          </a:blip>
          <a:stretch>
            <a:fillRect/>
          </a:stretch>
        </p:blipFill>
        <p:spPr>
          <a:xfrm>
            <a:off x="9647120" y="6039420"/>
            <a:ext cx="420798" cy="420798"/>
          </a:xfrm>
          <a:prstGeom prst="rect">
            <a:avLst/>
          </a:prstGeom>
        </p:spPr>
      </p:pic>
      <p:sp>
        <p:nvSpPr>
          <p:cNvPr id="182" name="文本框 181"/>
          <p:cNvSpPr txBox="1"/>
          <p:nvPr>
            <p:custDataLst>
              <p:tags r:id="rId12"/>
            </p:custDataLst>
          </p:nvPr>
        </p:nvSpPr>
        <p:spPr>
          <a:xfrm>
            <a:off x="12730480" y="3314700"/>
            <a:ext cx="8177530" cy="5984240"/>
          </a:xfrm>
          <a:prstGeom prst="rect">
            <a:avLst/>
          </a:prstGeom>
          <a:noFill/>
        </p:spPr>
        <p:txBody>
          <a:bodyPr wrap="square" rtlCol="0">
            <a:noAutofit/>
          </a:bodyPr>
          <a:lstStyle/>
          <a:p>
            <a:pPr algn="l">
              <a:lnSpc>
                <a:spcPct val="150000"/>
              </a:lnSpc>
            </a:pPr>
            <a:r>
              <a:rPr lang="zh-CN" altLang="en-US" sz="3600" dirty="0">
                <a:solidFill>
                  <a:schemeClr val="tx1">
                    <a:lumMod val="65000"/>
                    <a:lumOff val="35000"/>
                  </a:schemeClr>
                </a:solidFill>
                <a:latin typeface="Heiti SC Medium" panose="02000000000000000000" charset="-122"/>
                <a:ea typeface="Heiti SC Medium" panose="02000000000000000000" charset="-122"/>
                <a:sym typeface="Helvetica Neue" panose="02000503000000020004"/>
              </a:rPr>
              <a:t>购物篮分析法是通过研究用户消费数据，将不同商品之间进行关联，并挖掘二者之间联系的分析方法，就叫做商品关联分析法。需要通过「支持度」、「置信度」、「提升度」三个指标判断商品之间的关联程度，常用于零售行业。</a:t>
            </a:r>
            <a:endParaRPr lang="zh-CN" altLang="en-US" sz="3600" spc="150" dirty="0">
              <a:solidFill>
                <a:schemeClr val="tx1">
                  <a:lumMod val="65000"/>
                  <a:lumOff val="35000"/>
                </a:schemeClr>
              </a:solidFill>
              <a:uFillTx/>
              <a:latin typeface="Heiti SC Medium" panose="02000000000000000000" charset="-122"/>
              <a:ea typeface="Heiti SC Medium" panose="02000000000000000000" charset="-122"/>
              <a:sym typeface="Helvetica Neue" panose="02000503000000020004"/>
            </a:endParaRPr>
          </a:p>
        </p:txBody>
      </p:sp>
      <p:sp>
        <p:nvSpPr>
          <p:cNvPr id="499" name="矩形"/>
          <p:cNvSpPr/>
          <p:nvPr>
            <p:custDataLst>
              <p:tags r:id="rId13"/>
            </p:custDataLst>
          </p:nvPr>
        </p:nvSpPr>
        <p:spPr>
          <a:xfrm>
            <a:off x="-21273" y="13409"/>
            <a:ext cx="7735058" cy="242246"/>
          </a:xfrm>
          <a:prstGeom prst="rect">
            <a:avLst/>
          </a:prstGeom>
          <a:solidFill>
            <a:schemeClr val="accent1"/>
          </a:solidFill>
          <a:ln w="12700">
            <a:miter lim="400000"/>
          </a:ln>
        </p:spPr>
        <p:txBody>
          <a:bodyPr lIns="45719" rIns="45719" anchor="ctr"/>
          <a:lstStyle/>
          <a:p>
            <a:pPr indent="0" algn="ctr" defTabSz="914400">
              <a:defRPr sz="2400" b="1">
                <a:solidFill>
                  <a:schemeClr val="accent1"/>
                </a:solidFill>
                <a:latin typeface="Calibri" panose="020F0502020204030204"/>
                <a:ea typeface="Calibri" panose="020F0502020204030204"/>
                <a:cs typeface="Calibri" panose="020F0502020204030204"/>
                <a:sym typeface="Calibri" panose="020F0502020204030204"/>
              </a:defRPr>
            </a:pPr>
            <a:endParaRPr sz="3200"/>
          </a:p>
        </p:txBody>
      </p:sp>
      <p:sp>
        <p:nvSpPr>
          <p:cNvPr id="500" name="DataEase 模板市场"/>
          <p:cNvSpPr txBox="1"/>
          <p:nvPr>
            <p:custDataLst>
              <p:tags r:id="rId14"/>
            </p:custDataLst>
          </p:nvPr>
        </p:nvSpPr>
        <p:spPr>
          <a:xfrm>
            <a:off x="0" y="278765"/>
            <a:ext cx="8336915" cy="955675"/>
          </a:xfrm>
          <a:prstGeom prst="rect">
            <a:avLst/>
          </a:prstGeom>
          <a:ln w="12700">
            <a:miter lim="400000"/>
          </a:ln>
        </p:spPr>
        <p:txBody>
          <a:bodyPr lIns="0" tIns="0" rIns="0" bIns="0"/>
          <a:lstStyle>
            <a:lvl1pPr indent="0" defTabSz="914400">
              <a:defRPr sz="5000" b="1">
                <a:solidFill>
                  <a:schemeClr val="accent1"/>
                </a:solidFill>
              </a:defRPr>
            </a:lvl1pPr>
          </a:lstStyle>
          <a:p>
            <a:r>
              <a:rPr lang="zh-CN" altLang="en-US" dirty="0">
                <a:solidFill>
                  <a:srgbClr val="0C7BE0"/>
                </a:solidFill>
                <a:latin typeface="Helvetica Neue" panose="02000503000000020004" charset="0"/>
                <a:ea typeface="黑体-简" panose="02000000000000000000" charset="-122"/>
              </a:rPr>
              <a:t>购物篮模型分析（关联分析）</a:t>
            </a:r>
            <a:endParaRPr lang="zh-CN" altLang="en-US" dirty="0">
              <a:solidFill>
                <a:srgbClr val="0C7BE0"/>
              </a:solidFill>
              <a:latin typeface="Helvetica Neue" panose="02000503000000020004" charset="0"/>
              <a:ea typeface="黑体-简" panose="02000000000000000000" charset="-122"/>
            </a:endParaRPr>
          </a:p>
        </p:txBody>
      </p:sp>
    </p:spTree>
  </p:cSld>
  <p:clrMapOvr>
    <a:masterClrMapping/>
  </p:clrMapOvr>
  <p:transition spd="slow" advClick="0" advTm="0">
    <p:push dir="u"/>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8" name="【banner】模板市场来了-1920X600.jpg" descr="【banner】模板市场来了-1920X600.jpg"/>
          <p:cNvPicPr>
            <a:picLocks noChangeAspect="1"/>
          </p:cNvPicPr>
          <p:nvPr/>
        </p:nvPicPr>
        <p:blipFill>
          <a:blip r:embed="rId1">
            <a:alphaModFix amt="0"/>
          </a:blip>
          <a:srcRect l="61360" t="38838" r="10013" b="9446"/>
          <a:stretch>
            <a:fillRect/>
          </a:stretch>
        </p:blipFill>
        <p:spPr>
          <a:xfrm>
            <a:off x="16178699" y="8525829"/>
            <a:ext cx="7785741" cy="4395356"/>
          </a:xfrm>
          <a:prstGeom prst="rect">
            <a:avLst/>
          </a:prstGeom>
          <a:ln w="12700">
            <a:miter lim="400000"/>
            <a:headEnd/>
            <a:tailEnd/>
          </a:ln>
        </p:spPr>
      </p:pic>
      <p:sp>
        <p:nvSpPr>
          <p:cNvPr id="499" name="矩形"/>
          <p:cNvSpPr/>
          <p:nvPr/>
        </p:nvSpPr>
        <p:spPr>
          <a:xfrm>
            <a:off x="-21273" y="13409"/>
            <a:ext cx="7735058" cy="242246"/>
          </a:xfrm>
          <a:prstGeom prst="rect">
            <a:avLst/>
          </a:prstGeom>
          <a:solidFill>
            <a:schemeClr val="accent1"/>
          </a:solidFill>
          <a:ln w="12700">
            <a:miter lim="400000"/>
          </a:ln>
        </p:spPr>
        <p:txBody>
          <a:bodyPr lIns="45719" rIns="45719" anchor="ctr"/>
          <a:lstStyle/>
          <a:p>
            <a:pPr indent="0" algn="ctr" defTabSz="914400">
              <a:defRPr sz="2400" b="1">
                <a:solidFill>
                  <a:schemeClr val="accent1"/>
                </a:solidFill>
                <a:latin typeface="Calibri" panose="020F0502020204030204"/>
                <a:ea typeface="Calibri" panose="020F0502020204030204"/>
                <a:cs typeface="Calibri" panose="020F0502020204030204"/>
                <a:sym typeface="Calibri" panose="020F0502020204030204"/>
              </a:defRPr>
            </a:pPr>
            <a:endParaRPr sz="3200"/>
          </a:p>
        </p:txBody>
      </p:sp>
      <p:sp>
        <p:nvSpPr>
          <p:cNvPr id="500" name="DataEase 模板市场"/>
          <p:cNvSpPr txBox="1"/>
          <p:nvPr/>
        </p:nvSpPr>
        <p:spPr>
          <a:xfrm>
            <a:off x="0" y="278765"/>
            <a:ext cx="8336915" cy="955675"/>
          </a:xfrm>
          <a:prstGeom prst="rect">
            <a:avLst/>
          </a:prstGeom>
          <a:ln w="12700">
            <a:miter lim="400000"/>
          </a:ln>
        </p:spPr>
        <p:txBody>
          <a:bodyPr lIns="0" tIns="0" rIns="0" bIns="0"/>
          <a:lstStyle>
            <a:lvl1pPr indent="0" defTabSz="914400">
              <a:defRPr sz="5000" b="1">
                <a:solidFill>
                  <a:schemeClr val="accent1"/>
                </a:solidFill>
              </a:defRPr>
            </a:lvl1pPr>
          </a:lstStyle>
          <a:p>
            <a:r>
              <a:rPr lang="zh-CN" altLang="en-US" dirty="0">
                <a:solidFill>
                  <a:srgbClr val="0C7BE0"/>
                </a:solidFill>
                <a:latin typeface="Helvetica Neue" panose="02000503000000020004" charset="0"/>
                <a:ea typeface="黑体-简" panose="02000000000000000000" charset="-122"/>
              </a:rPr>
              <a:t>购物篮模型分析（关联分析）</a:t>
            </a:r>
            <a:endParaRPr lang="zh-CN" altLang="en-US" dirty="0">
              <a:solidFill>
                <a:srgbClr val="0C7BE0"/>
              </a:solidFill>
              <a:latin typeface="Helvetica Neue" panose="02000503000000020004" charset="0"/>
              <a:ea typeface="黑体-简" panose="02000000000000000000" charset="-122"/>
            </a:endParaRPr>
          </a:p>
        </p:txBody>
      </p:sp>
      <p:sp>
        <p:nvSpPr>
          <p:cNvPr id="8" name="椭圆 7"/>
          <p:cNvSpPr/>
          <p:nvPr/>
        </p:nvSpPr>
        <p:spPr>
          <a:xfrm>
            <a:off x="2321169" y="2438400"/>
            <a:ext cx="351692" cy="375139"/>
          </a:xfrm>
          <a:prstGeom prst="ellipse">
            <a:avLst/>
          </a:prstGeom>
          <a:solidFill>
            <a:srgbClr val="0C7BE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9" name="文本框 8"/>
          <p:cNvSpPr txBox="1"/>
          <p:nvPr/>
        </p:nvSpPr>
        <p:spPr>
          <a:xfrm>
            <a:off x="2855277" y="2182651"/>
            <a:ext cx="19207554" cy="139382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a:lnSpc>
                <a:spcPct val="150000"/>
              </a:lnSpc>
            </a:pPr>
            <a:r>
              <a:rPr kumimoji="0" lang="zh-CN" altLang="en-US" sz="2800" b="0" i="0" u="none" strike="noStrike" cap="none" spc="0" normalizeH="0" baseline="0" dirty="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rPr>
              <a:t>通过研究用户消费数据，将不同商品之间进行关联，并挖掘二者之间联系的分析方法，就叫做商品关联分析法，即购物篮分析模型。需要通过「支持度」、「置信度」、「提升度」三个指标判断商品之间的关联程度，常用于零售行业。</a:t>
            </a:r>
            <a:endParaRPr kumimoji="0" lang="zh-CN" altLang="en-US" sz="2800" b="0" i="0" u="none" strike="noStrike" cap="none" spc="0" normalizeH="0" baseline="0" dirty="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endParaRPr>
          </a:p>
        </p:txBody>
      </p:sp>
      <p:sp>
        <p:nvSpPr>
          <p:cNvPr id="10" name="文本框 9"/>
          <p:cNvSpPr txBox="1"/>
          <p:nvPr/>
        </p:nvSpPr>
        <p:spPr>
          <a:xfrm>
            <a:off x="2321169" y="4236148"/>
            <a:ext cx="20913969" cy="822706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514350" indent="-514350" algn="l">
              <a:lnSpc>
                <a:spcPct val="150000"/>
              </a:lnSpc>
              <a:buFont typeface="+mj-ea"/>
              <a:buAutoNum type="circleNumDbPlain"/>
            </a:pPr>
            <a:r>
              <a:rPr kumimoji="0" lang="zh-CN" altLang="en-US" sz="2800" b="0" i="0" u="none" strike="noStrike" cap="none" spc="0" normalizeH="0" baseline="0" dirty="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rPr>
              <a:t>支持度：</a:t>
            </a:r>
            <a:r>
              <a:rPr kumimoji="0" lang="en-US" altLang="zh-CN" sz="2800" b="0" i="0" u="none" strike="noStrike" cap="none" spc="0" normalizeH="0" baseline="0" dirty="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rPr>
              <a:t>A</a:t>
            </a:r>
            <a:r>
              <a:rPr kumimoji="0" lang="zh-CN" altLang="en-US" sz="2800" b="0" i="0" u="none" strike="noStrike" cap="none" spc="0" normalizeH="0" baseline="0" dirty="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rPr>
              <a:t>商品和</a:t>
            </a:r>
            <a:r>
              <a:rPr kumimoji="0" lang="en-US" altLang="zh-CN" sz="2800" b="0" i="0" u="none" strike="noStrike" cap="none" spc="0" normalizeH="0" baseline="0" dirty="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rPr>
              <a:t>B</a:t>
            </a:r>
            <a:r>
              <a:rPr kumimoji="0" lang="zh-CN" altLang="en-US" sz="2800" b="0" i="0" u="none" strike="noStrike" cap="none" spc="0" normalizeH="0" baseline="0" dirty="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rPr>
              <a:t>商品同时被购买的概率，显然支持度越大，商品间关联性越强。</a:t>
            </a:r>
            <a:endParaRPr kumimoji="0" lang="en-US" altLang="zh-CN" sz="2800" b="0" i="0" u="none" strike="noStrike" cap="none" spc="0" normalizeH="0" baseline="0" dirty="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endParaRPr>
          </a:p>
          <a:p>
            <a:pPr lvl="2" indent="0" algn="l">
              <a:lnSpc>
                <a:spcPct val="150000"/>
              </a:lnSpc>
            </a:pPr>
            <a:r>
              <a:rPr kumimoji="0" lang="zh-CN" altLang="en-US" sz="2400" b="0" i="0" u="none" strike="noStrike" cap="none" spc="0" normalizeH="0" baseline="0" dirty="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rPr>
              <a:t>     </a:t>
            </a:r>
            <a:r>
              <a:rPr kumimoji="0" lang="zh-CN" altLang="en-US" sz="2400" b="0" i="0" u="none" strike="noStrike" cap="none" spc="0" normalizeH="0" baseline="0" dirty="0">
                <a:ln>
                  <a:noFill/>
                </a:ln>
                <a:solidFill>
                  <a:schemeClr val="tx1">
                    <a:lumMod val="50000"/>
                    <a:lumOff val="50000"/>
                  </a:schemeClr>
                </a:solidFill>
                <a:effectLst/>
                <a:uFillTx/>
                <a:latin typeface="Helvetica Neue" panose="02000503000000020004" charset="0"/>
                <a:ea typeface="黑体-简" panose="02000000000000000000" charset="-122"/>
                <a:sym typeface="Helvetica Neue" panose="02000503000000020004"/>
              </a:rPr>
              <a:t>计算公式：同时购买</a:t>
            </a:r>
            <a:r>
              <a:rPr kumimoji="0" lang="en-US" altLang="zh-CN" sz="2400" b="0" i="0" u="none" strike="noStrike" cap="none" spc="0" normalizeH="0" baseline="0" dirty="0">
                <a:ln>
                  <a:noFill/>
                </a:ln>
                <a:solidFill>
                  <a:schemeClr val="tx1">
                    <a:lumMod val="50000"/>
                    <a:lumOff val="50000"/>
                  </a:schemeClr>
                </a:solidFill>
                <a:effectLst/>
                <a:uFillTx/>
                <a:latin typeface="Helvetica Neue" panose="02000503000000020004" charset="0"/>
                <a:ea typeface="黑体-简" panose="02000000000000000000" charset="-122"/>
                <a:sym typeface="Helvetica Neue" panose="02000503000000020004"/>
              </a:rPr>
              <a:t>A</a:t>
            </a:r>
            <a:r>
              <a:rPr kumimoji="0" lang="zh-CN" altLang="en-US" sz="2400" b="0" i="0" u="none" strike="noStrike" cap="none" spc="0" normalizeH="0" baseline="0" dirty="0">
                <a:ln>
                  <a:noFill/>
                </a:ln>
                <a:solidFill>
                  <a:schemeClr val="tx1">
                    <a:lumMod val="50000"/>
                    <a:lumOff val="50000"/>
                  </a:schemeClr>
                </a:solidFill>
                <a:effectLst/>
                <a:uFillTx/>
                <a:latin typeface="Helvetica Neue" panose="02000503000000020004" charset="0"/>
                <a:ea typeface="黑体-简" panose="02000000000000000000" charset="-122"/>
                <a:sym typeface="Helvetica Neue" panose="02000503000000020004"/>
              </a:rPr>
              <a:t>和</a:t>
            </a:r>
            <a:r>
              <a:rPr kumimoji="0" lang="en-US" altLang="zh-CN" sz="2400" b="0" i="0" u="none" strike="noStrike" cap="none" spc="0" normalizeH="0" baseline="0" dirty="0">
                <a:ln>
                  <a:noFill/>
                </a:ln>
                <a:solidFill>
                  <a:schemeClr val="tx1">
                    <a:lumMod val="50000"/>
                    <a:lumOff val="50000"/>
                  </a:schemeClr>
                </a:solidFill>
                <a:effectLst/>
                <a:uFillTx/>
                <a:latin typeface="Helvetica Neue" panose="02000503000000020004" charset="0"/>
                <a:ea typeface="黑体-简" panose="02000000000000000000" charset="-122"/>
                <a:sym typeface="Helvetica Neue" panose="02000503000000020004"/>
              </a:rPr>
              <a:t>B</a:t>
            </a:r>
            <a:r>
              <a:rPr kumimoji="0" lang="zh-CN" altLang="en-US" sz="2400" b="0" i="0" u="none" strike="noStrike" cap="none" spc="0" normalizeH="0" baseline="0" dirty="0">
                <a:ln>
                  <a:noFill/>
                </a:ln>
                <a:solidFill>
                  <a:schemeClr val="tx1">
                    <a:lumMod val="50000"/>
                    <a:lumOff val="50000"/>
                  </a:schemeClr>
                </a:solidFill>
                <a:effectLst/>
                <a:uFillTx/>
                <a:latin typeface="Helvetica Neue" panose="02000503000000020004" charset="0"/>
                <a:ea typeface="黑体-简" panose="02000000000000000000" charset="-122"/>
                <a:sym typeface="Helvetica Neue" panose="02000503000000020004"/>
              </a:rPr>
              <a:t>订单数 </a:t>
            </a:r>
            <a:r>
              <a:rPr kumimoji="0" lang="en-US" altLang="zh-CN" sz="2400" b="0" i="0" u="none" strike="noStrike" cap="none" spc="0" normalizeH="0" baseline="0" dirty="0">
                <a:ln>
                  <a:noFill/>
                </a:ln>
                <a:solidFill>
                  <a:schemeClr val="tx1">
                    <a:lumMod val="50000"/>
                    <a:lumOff val="50000"/>
                  </a:schemeClr>
                </a:solidFill>
                <a:effectLst/>
                <a:uFillTx/>
                <a:latin typeface="Helvetica Neue" panose="02000503000000020004" charset="0"/>
                <a:ea typeface="黑体-简" panose="02000000000000000000" charset="-122"/>
                <a:sym typeface="Helvetica Neue" panose="02000503000000020004"/>
              </a:rPr>
              <a:t>/ </a:t>
            </a:r>
            <a:r>
              <a:rPr kumimoji="0" lang="zh-CN" altLang="en-US" sz="2400" b="0" i="0" u="none" strike="noStrike" cap="none" spc="0" normalizeH="0" baseline="0" dirty="0">
                <a:ln>
                  <a:noFill/>
                </a:ln>
                <a:solidFill>
                  <a:schemeClr val="tx1">
                    <a:lumMod val="50000"/>
                    <a:lumOff val="50000"/>
                  </a:schemeClr>
                </a:solidFill>
                <a:effectLst/>
                <a:uFillTx/>
                <a:latin typeface="Helvetica Neue" panose="02000503000000020004" charset="0"/>
                <a:ea typeface="黑体-简" panose="02000000000000000000" charset="-122"/>
                <a:sym typeface="Helvetica Neue" panose="02000503000000020004"/>
              </a:rPr>
              <a:t>总购买订单数。</a:t>
            </a:r>
            <a:endParaRPr kumimoji="0" lang="en-US" altLang="zh-CN" sz="2400" b="0" i="0" u="none" strike="noStrike" cap="none" spc="0" normalizeH="0" baseline="0" dirty="0">
              <a:ln>
                <a:noFill/>
              </a:ln>
              <a:solidFill>
                <a:schemeClr val="tx1">
                  <a:lumMod val="50000"/>
                  <a:lumOff val="50000"/>
                </a:schemeClr>
              </a:solidFill>
              <a:effectLst/>
              <a:uFillTx/>
              <a:latin typeface="Helvetica Neue" panose="02000503000000020004" charset="0"/>
              <a:ea typeface="黑体-简" panose="02000000000000000000" charset="-122"/>
              <a:sym typeface="Helvetica Neue" panose="02000503000000020004"/>
            </a:endParaRPr>
          </a:p>
          <a:p>
            <a:pPr lvl="2" indent="0" algn="l">
              <a:lnSpc>
                <a:spcPct val="150000"/>
              </a:lnSpc>
            </a:pPr>
            <a:r>
              <a:rPr lang="zh-CN" altLang="en-US" sz="2400" dirty="0">
                <a:solidFill>
                  <a:schemeClr val="tx1">
                    <a:lumMod val="50000"/>
                    <a:lumOff val="50000"/>
                  </a:schemeClr>
                </a:solidFill>
                <a:latin typeface="Helvetica Neue" panose="02000503000000020004" charset="0"/>
                <a:ea typeface="黑体-简" panose="02000000000000000000" charset="-122"/>
              </a:rPr>
              <a:t>     （例：今天共有</a:t>
            </a:r>
            <a:r>
              <a:rPr lang="en-US" altLang="zh-CN" sz="2400" dirty="0">
                <a:solidFill>
                  <a:schemeClr val="tx1">
                    <a:lumMod val="50000"/>
                    <a:lumOff val="50000"/>
                  </a:schemeClr>
                </a:solidFill>
                <a:latin typeface="Helvetica Neue" panose="02000503000000020004" charset="0"/>
                <a:ea typeface="黑体-简" panose="02000000000000000000" charset="-122"/>
              </a:rPr>
              <a:t>10</a:t>
            </a:r>
            <a:r>
              <a:rPr lang="zh-CN" altLang="en-US" sz="2400" dirty="0">
                <a:solidFill>
                  <a:schemeClr val="tx1">
                    <a:lumMod val="50000"/>
                    <a:lumOff val="50000"/>
                  </a:schemeClr>
                </a:solidFill>
                <a:latin typeface="Helvetica Neue" panose="02000503000000020004" charset="0"/>
                <a:ea typeface="黑体-简" panose="02000000000000000000" charset="-122"/>
              </a:rPr>
              <a:t>笔订单，其中同时购买可乐和薯片的次数是</a:t>
            </a:r>
            <a:r>
              <a:rPr lang="en-US" altLang="zh-CN" sz="2400" dirty="0">
                <a:solidFill>
                  <a:schemeClr val="tx1">
                    <a:lumMod val="50000"/>
                    <a:lumOff val="50000"/>
                  </a:schemeClr>
                </a:solidFill>
                <a:latin typeface="Helvetica Neue" panose="02000503000000020004" charset="0"/>
                <a:ea typeface="黑体-简" panose="02000000000000000000" charset="-122"/>
              </a:rPr>
              <a:t>7</a:t>
            </a:r>
            <a:r>
              <a:rPr lang="zh-CN" altLang="en-US" sz="2400" dirty="0">
                <a:solidFill>
                  <a:schemeClr val="tx1">
                    <a:lumMod val="50000"/>
                    <a:lumOff val="50000"/>
                  </a:schemeClr>
                </a:solidFill>
                <a:latin typeface="Helvetica Neue" panose="02000503000000020004" charset="0"/>
                <a:ea typeface="黑体-简" panose="02000000000000000000" charset="-122"/>
              </a:rPr>
              <a:t>次，那么可乐</a:t>
            </a:r>
            <a:r>
              <a:rPr lang="en-US" altLang="zh-CN" sz="2400" dirty="0">
                <a:solidFill>
                  <a:schemeClr val="tx1">
                    <a:lumMod val="50000"/>
                    <a:lumOff val="50000"/>
                  </a:schemeClr>
                </a:solidFill>
                <a:latin typeface="Helvetica Neue" panose="02000503000000020004" charset="0"/>
                <a:ea typeface="黑体-简" panose="02000000000000000000" charset="-122"/>
              </a:rPr>
              <a:t>+</a:t>
            </a:r>
            <a:r>
              <a:rPr lang="zh-CN" altLang="en-US" sz="2400" dirty="0">
                <a:solidFill>
                  <a:schemeClr val="tx1">
                    <a:lumMod val="50000"/>
                    <a:lumOff val="50000"/>
                  </a:schemeClr>
                </a:solidFill>
                <a:latin typeface="Helvetica Neue" panose="02000503000000020004" charset="0"/>
                <a:ea typeface="黑体-简" panose="02000000000000000000" charset="-122"/>
              </a:rPr>
              <a:t>薯片组合的支持度就是</a:t>
            </a:r>
            <a:r>
              <a:rPr lang="en-US" altLang="zh-CN" sz="2400" dirty="0">
                <a:solidFill>
                  <a:schemeClr val="tx1">
                    <a:lumMod val="50000"/>
                    <a:lumOff val="50000"/>
                  </a:schemeClr>
                </a:solidFill>
                <a:latin typeface="Helvetica Neue" panose="02000503000000020004" charset="0"/>
                <a:ea typeface="黑体-简" panose="02000000000000000000" charset="-122"/>
              </a:rPr>
              <a:t>7/10=70%</a:t>
            </a:r>
            <a:r>
              <a:rPr lang="zh-CN" altLang="en-US" sz="2400" dirty="0">
                <a:solidFill>
                  <a:schemeClr val="tx1">
                    <a:lumMod val="50000"/>
                    <a:lumOff val="50000"/>
                  </a:schemeClr>
                </a:solidFill>
                <a:latin typeface="Helvetica Neue" panose="02000503000000020004" charset="0"/>
                <a:ea typeface="黑体-简" panose="02000000000000000000" charset="-122"/>
              </a:rPr>
              <a:t>。）</a:t>
            </a:r>
            <a:endParaRPr lang="en-US" altLang="zh-CN" sz="2400" dirty="0">
              <a:solidFill>
                <a:schemeClr val="tx1">
                  <a:lumMod val="50000"/>
                  <a:lumOff val="50000"/>
                </a:schemeClr>
              </a:solidFill>
              <a:latin typeface="Helvetica Neue" panose="02000503000000020004" charset="0"/>
              <a:ea typeface="黑体-简" panose="02000000000000000000" charset="-122"/>
            </a:endParaRPr>
          </a:p>
          <a:p>
            <a:pPr lvl="2" indent="0" algn="l">
              <a:lnSpc>
                <a:spcPct val="150000"/>
              </a:lnSpc>
            </a:pPr>
            <a:endParaRPr kumimoji="0" lang="en-US" altLang="zh-CN" sz="2400" b="0" i="0" u="none" strike="noStrike" cap="none" spc="0" normalizeH="0" baseline="0" dirty="0">
              <a:ln>
                <a:noFill/>
              </a:ln>
              <a:solidFill>
                <a:schemeClr val="tx1">
                  <a:lumMod val="50000"/>
                  <a:lumOff val="50000"/>
                </a:schemeClr>
              </a:solidFill>
              <a:effectLst/>
              <a:uFillTx/>
              <a:latin typeface="Helvetica Neue" panose="02000503000000020004" charset="0"/>
              <a:ea typeface="黑体-简" panose="02000000000000000000" charset="-122"/>
              <a:sym typeface="Helvetica Neue" panose="02000503000000020004"/>
            </a:endParaRPr>
          </a:p>
          <a:p>
            <a:pPr marL="514350" indent="-514350" algn="l">
              <a:lnSpc>
                <a:spcPct val="150000"/>
              </a:lnSpc>
              <a:buFont typeface="+mj-ea"/>
              <a:buAutoNum type="circleNumDbPlain"/>
            </a:pPr>
            <a:r>
              <a:rPr lang="zh-CN" altLang="en-US" sz="2800" b="0" dirty="0">
                <a:solidFill>
                  <a:schemeClr val="tx1">
                    <a:lumMod val="65000"/>
                    <a:lumOff val="35000"/>
                  </a:schemeClr>
                </a:solidFill>
                <a:latin typeface="Helvetica Neue" panose="02000503000000020004" charset="0"/>
                <a:ea typeface="黑体-简" panose="02000000000000000000" charset="-122"/>
              </a:rPr>
              <a:t>置信度：因为购买了A所以购买了B的概率，注意与支持度区分。</a:t>
            </a:r>
            <a:endParaRPr lang="zh-CN" altLang="en-US" sz="2800" b="0" dirty="0">
              <a:solidFill>
                <a:schemeClr val="tx1">
                  <a:lumMod val="65000"/>
                  <a:lumOff val="35000"/>
                </a:schemeClr>
              </a:solidFill>
              <a:latin typeface="Helvetica Neue" panose="02000503000000020004" charset="0"/>
              <a:ea typeface="黑体-简" panose="02000000000000000000" charset="-122"/>
            </a:endParaRPr>
          </a:p>
          <a:p>
            <a:pPr lvl="1" indent="0" algn="l">
              <a:lnSpc>
                <a:spcPct val="150000"/>
              </a:lnSpc>
            </a:pPr>
            <a:r>
              <a:rPr lang="zh-CN" altLang="en-US" sz="2800" dirty="0">
                <a:solidFill>
                  <a:schemeClr val="tx1">
                    <a:lumMod val="65000"/>
                    <a:lumOff val="35000"/>
                  </a:schemeClr>
                </a:solidFill>
                <a:latin typeface="Helvetica Neue" panose="02000503000000020004" charset="0"/>
                <a:ea typeface="黑体-简" panose="02000000000000000000" charset="-122"/>
              </a:rPr>
              <a:t>     </a:t>
            </a:r>
            <a:r>
              <a:rPr lang="zh-CN" altLang="en-US" sz="2400" dirty="0">
                <a:solidFill>
                  <a:schemeClr val="tx1">
                    <a:lumMod val="50000"/>
                    <a:lumOff val="50000"/>
                  </a:schemeClr>
                </a:solidFill>
                <a:latin typeface="Helvetica Neue" panose="02000503000000020004" charset="0"/>
                <a:ea typeface="黑体-简" panose="02000000000000000000" charset="-122"/>
              </a:rPr>
              <a:t>计算公式：同时购买</a:t>
            </a:r>
            <a:r>
              <a:rPr lang="en-US" altLang="zh-CN" sz="2400" dirty="0">
                <a:solidFill>
                  <a:schemeClr val="tx1">
                    <a:lumMod val="50000"/>
                    <a:lumOff val="50000"/>
                  </a:schemeClr>
                </a:solidFill>
                <a:latin typeface="Helvetica Neue" panose="02000503000000020004" charset="0"/>
                <a:ea typeface="黑体-简" panose="02000000000000000000" charset="-122"/>
              </a:rPr>
              <a:t>A</a:t>
            </a:r>
            <a:r>
              <a:rPr lang="zh-CN" altLang="en-US" sz="2400" dirty="0">
                <a:solidFill>
                  <a:schemeClr val="tx1">
                    <a:lumMod val="50000"/>
                    <a:lumOff val="50000"/>
                  </a:schemeClr>
                </a:solidFill>
                <a:latin typeface="Helvetica Neue" panose="02000503000000020004" charset="0"/>
                <a:ea typeface="黑体-简" panose="02000000000000000000" charset="-122"/>
              </a:rPr>
              <a:t>和</a:t>
            </a:r>
            <a:r>
              <a:rPr lang="en-US" altLang="zh-CN" sz="2400" dirty="0">
                <a:solidFill>
                  <a:schemeClr val="tx1">
                    <a:lumMod val="50000"/>
                    <a:lumOff val="50000"/>
                  </a:schemeClr>
                </a:solidFill>
                <a:latin typeface="Helvetica Neue" panose="02000503000000020004" charset="0"/>
                <a:ea typeface="黑体-简" panose="02000000000000000000" charset="-122"/>
              </a:rPr>
              <a:t>B</a:t>
            </a:r>
            <a:r>
              <a:rPr lang="zh-CN" altLang="en-US" sz="2400" dirty="0">
                <a:solidFill>
                  <a:schemeClr val="tx1">
                    <a:lumMod val="50000"/>
                    <a:lumOff val="50000"/>
                  </a:schemeClr>
                </a:solidFill>
                <a:latin typeface="Helvetica Neue" panose="02000503000000020004" charset="0"/>
                <a:ea typeface="黑体-简" panose="02000000000000000000" charset="-122"/>
              </a:rPr>
              <a:t>订单数 </a:t>
            </a:r>
            <a:r>
              <a:rPr lang="en-US" altLang="zh-CN" sz="2400" dirty="0">
                <a:solidFill>
                  <a:schemeClr val="tx1">
                    <a:lumMod val="50000"/>
                    <a:lumOff val="50000"/>
                  </a:schemeClr>
                </a:solidFill>
                <a:latin typeface="Helvetica Neue" panose="02000503000000020004" charset="0"/>
                <a:ea typeface="黑体-简" panose="02000000000000000000" charset="-122"/>
              </a:rPr>
              <a:t>/ </a:t>
            </a:r>
            <a:r>
              <a:rPr lang="zh-CN" altLang="en-US" sz="2400" dirty="0">
                <a:solidFill>
                  <a:schemeClr val="tx1">
                    <a:lumMod val="50000"/>
                    <a:lumOff val="50000"/>
                  </a:schemeClr>
                </a:solidFill>
                <a:latin typeface="Helvetica Neue" panose="02000503000000020004" charset="0"/>
                <a:ea typeface="黑体-简" panose="02000000000000000000" charset="-122"/>
              </a:rPr>
              <a:t>购买</a:t>
            </a:r>
            <a:r>
              <a:rPr lang="en-US" altLang="zh-CN" sz="2400" dirty="0">
                <a:solidFill>
                  <a:schemeClr val="tx1">
                    <a:lumMod val="50000"/>
                    <a:lumOff val="50000"/>
                  </a:schemeClr>
                </a:solidFill>
                <a:latin typeface="Helvetica Neue" panose="02000503000000020004" charset="0"/>
                <a:ea typeface="黑体-简" panose="02000000000000000000" charset="-122"/>
              </a:rPr>
              <a:t>A</a:t>
            </a:r>
            <a:r>
              <a:rPr lang="zh-CN" altLang="en-US" sz="2400" dirty="0">
                <a:solidFill>
                  <a:schemeClr val="tx1">
                    <a:lumMod val="50000"/>
                    <a:lumOff val="50000"/>
                  </a:schemeClr>
                </a:solidFill>
                <a:latin typeface="Helvetica Neue" panose="02000503000000020004" charset="0"/>
                <a:ea typeface="黑体-简" panose="02000000000000000000" charset="-122"/>
              </a:rPr>
              <a:t>的订单数。</a:t>
            </a:r>
            <a:endParaRPr lang="en-US" altLang="zh-CN" sz="2400" dirty="0">
              <a:solidFill>
                <a:schemeClr val="tx1">
                  <a:lumMod val="50000"/>
                  <a:lumOff val="50000"/>
                </a:schemeClr>
              </a:solidFill>
              <a:latin typeface="Helvetica Neue" panose="02000503000000020004" charset="0"/>
              <a:ea typeface="黑体-简" panose="02000000000000000000" charset="-122"/>
            </a:endParaRPr>
          </a:p>
          <a:p>
            <a:pPr lvl="1" indent="0" algn="l">
              <a:lnSpc>
                <a:spcPct val="150000"/>
              </a:lnSpc>
            </a:pPr>
            <a:r>
              <a:rPr lang="zh-CN" altLang="en-US" sz="2400" dirty="0">
                <a:solidFill>
                  <a:schemeClr val="tx1">
                    <a:lumMod val="50000"/>
                    <a:lumOff val="50000"/>
                  </a:schemeClr>
                </a:solidFill>
                <a:latin typeface="Helvetica Neue" panose="02000503000000020004" charset="0"/>
                <a:ea typeface="黑体-简" panose="02000000000000000000" charset="-122"/>
              </a:rPr>
              <a:t>     （例：今天共有</a:t>
            </a:r>
            <a:r>
              <a:rPr lang="en-US" altLang="zh-CN" sz="2400" dirty="0">
                <a:solidFill>
                  <a:schemeClr val="tx1">
                    <a:lumMod val="50000"/>
                    <a:lumOff val="50000"/>
                  </a:schemeClr>
                </a:solidFill>
                <a:latin typeface="Helvetica Neue" panose="02000503000000020004" charset="0"/>
                <a:ea typeface="黑体-简" panose="02000000000000000000" charset="-122"/>
              </a:rPr>
              <a:t>10</a:t>
            </a:r>
            <a:r>
              <a:rPr lang="zh-CN" altLang="en-US" sz="2400" dirty="0">
                <a:solidFill>
                  <a:schemeClr val="tx1">
                    <a:lumMod val="50000"/>
                    <a:lumOff val="50000"/>
                  </a:schemeClr>
                </a:solidFill>
                <a:latin typeface="Helvetica Neue" panose="02000503000000020004" charset="0"/>
                <a:ea typeface="黑体-简" panose="02000000000000000000" charset="-122"/>
              </a:rPr>
              <a:t>笔订单，其中购买可乐的次数是</a:t>
            </a:r>
            <a:r>
              <a:rPr lang="en-US" altLang="zh-CN" sz="2400" dirty="0">
                <a:solidFill>
                  <a:schemeClr val="tx1">
                    <a:lumMod val="50000"/>
                    <a:lumOff val="50000"/>
                  </a:schemeClr>
                </a:solidFill>
                <a:latin typeface="Helvetica Neue" panose="02000503000000020004" charset="0"/>
                <a:ea typeface="黑体-简" panose="02000000000000000000" charset="-122"/>
              </a:rPr>
              <a:t>4</a:t>
            </a:r>
            <a:r>
              <a:rPr lang="zh-CN" altLang="en-US" sz="2400" dirty="0">
                <a:solidFill>
                  <a:schemeClr val="tx1">
                    <a:lumMod val="50000"/>
                    <a:lumOff val="50000"/>
                  </a:schemeClr>
                </a:solidFill>
                <a:latin typeface="Helvetica Neue" panose="02000503000000020004" charset="0"/>
                <a:ea typeface="黑体-简" panose="02000000000000000000" charset="-122"/>
              </a:rPr>
              <a:t>，同时购买可乐和薯片的次数是</a:t>
            </a:r>
            <a:r>
              <a:rPr lang="en-US" altLang="zh-CN" sz="2400" dirty="0">
                <a:solidFill>
                  <a:schemeClr val="tx1">
                    <a:lumMod val="50000"/>
                    <a:lumOff val="50000"/>
                  </a:schemeClr>
                </a:solidFill>
                <a:latin typeface="Helvetica Neue" panose="02000503000000020004" charset="0"/>
                <a:ea typeface="黑体-简" panose="02000000000000000000" charset="-122"/>
              </a:rPr>
              <a:t>3</a:t>
            </a:r>
            <a:r>
              <a:rPr lang="zh-CN" altLang="en-US" sz="2400" dirty="0">
                <a:solidFill>
                  <a:schemeClr val="tx1">
                    <a:lumMod val="50000"/>
                    <a:lumOff val="50000"/>
                  </a:schemeClr>
                </a:solidFill>
                <a:latin typeface="Helvetica Neue" panose="02000503000000020004" charset="0"/>
                <a:ea typeface="黑体-简" panose="02000000000000000000" charset="-122"/>
              </a:rPr>
              <a:t>，则其置信度是</a:t>
            </a:r>
            <a:r>
              <a:rPr lang="en-US" altLang="zh-CN" sz="2400" dirty="0">
                <a:solidFill>
                  <a:schemeClr val="tx1">
                    <a:lumMod val="50000"/>
                    <a:lumOff val="50000"/>
                  </a:schemeClr>
                </a:solidFill>
                <a:latin typeface="Helvetica Neue" panose="02000503000000020004" charset="0"/>
                <a:ea typeface="黑体-简" panose="02000000000000000000" charset="-122"/>
              </a:rPr>
              <a:t>3/4=75%</a:t>
            </a:r>
            <a:r>
              <a:rPr lang="zh-CN" altLang="en-US" sz="2400" dirty="0">
                <a:solidFill>
                  <a:schemeClr val="tx1">
                    <a:lumMod val="50000"/>
                    <a:lumOff val="50000"/>
                  </a:schemeClr>
                </a:solidFill>
                <a:latin typeface="Helvetica Neue" panose="02000503000000020004" charset="0"/>
                <a:ea typeface="黑体-简" panose="02000000000000000000" charset="-122"/>
              </a:rPr>
              <a:t>。）</a:t>
            </a:r>
            <a:endParaRPr lang="en-US" altLang="zh-CN" sz="2400" dirty="0">
              <a:solidFill>
                <a:schemeClr val="tx1">
                  <a:lumMod val="50000"/>
                  <a:lumOff val="50000"/>
                </a:schemeClr>
              </a:solidFill>
              <a:latin typeface="Helvetica Neue" panose="02000503000000020004" charset="0"/>
              <a:ea typeface="黑体-简" panose="02000000000000000000" charset="-122"/>
            </a:endParaRPr>
          </a:p>
          <a:p>
            <a:pPr lvl="1" indent="0" algn="l">
              <a:lnSpc>
                <a:spcPct val="150000"/>
              </a:lnSpc>
            </a:pPr>
            <a:endParaRPr lang="en-US" altLang="zh-CN" sz="2400" dirty="0">
              <a:solidFill>
                <a:schemeClr val="tx1">
                  <a:lumMod val="50000"/>
                  <a:lumOff val="50000"/>
                </a:schemeClr>
              </a:solidFill>
              <a:latin typeface="Helvetica Neue" panose="02000503000000020004" charset="0"/>
              <a:ea typeface="黑体-简" panose="02000000000000000000" charset="-122"/>
            </a:endParaRPr>
          </a:p>
          <a:p>
            <a:pPr marL="514350" indent="-514350" algn="l">
              <a:lnSpc>
                <a:spcPct val="150000"/>
              </a:lnSpc>
              <a:buFont typeface="+mj-ea"/>
              <a:buAutoNum type="circleNumDbPlain"/>
            </a:pPr>
            <a:r>
              <a:rPr kumimoji="0" lang="zh-CN" altLang="en-US" sz="2800" b="0" i="0" u="none" strike="noStrike" cap="none" spc="0" normalizeH="0" baseline="0" dirty="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rPr>
              <a:t>提升度：先购买</a:t>
            </a:r>
            <a:r>
              <a:rPr kumimoji="0" lang="en-US" altLang="zh-CN" sz="2800" b="0" i="0" u="none" strike="noStrike" cap="none" spc="0" normalizeH="0" baseline="0" dirty="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rPr>
              <a:t>A</a:t>
            </a:r>
            <a:r>
              <a:rPr kumimoji="0" lang="zh-CN" altLang="en-US" sz="2800" b="0" i="0" u="none" strike="noStrike" cap="none" spc="0" normalizeH="0" baseline="0" dirty="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rPr>
              <a:t>对购买</a:t>
            </a:r>
            <a:r>
              <a:rPr kumimoji="0" lang="en-US" altLang="zh-CN" sz="2800" b="0" i="0" u="none" strike="noStrike" cap="none" spc="0" normalizeH="0" baseline="0" dirty="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rPr>
              <a:t>B</a:t>
            </a:r>
            <a:r>
              <a:rPr kumimoji="0" lang="zh-CN" altLang="en-US" sz="2800" b="0" i="0" u="none" strike="noStrike" cap="none" spc="0" normalizeH="0" baseline="0" dirty="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rPr>
              <a:t>的提升作用，用来判断商品组合方式是否具有实际价值，大于</a:t>
            </a:r>
            <a:r>
              <a:rPr kumimoji="0" lang="en-US" altLang="zh-CN" sz="2800" b="0" i="0" u="none" strike="noStrike" cap="none" spc="0" normalizeH="0" baseline="0" dirty="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rPr>
              <a:t>1</a:t>
            </a:r>
            <a:r>
              <a:rPr kumimoji="0" lang="zh-CN" altLang="en-US" sz="2800" b="0" i="0" u="none" strike="noStrike" cap="none" spc="0" normalizeH="0" baseline="0" dirty="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rPr>
              <a:t>说明该组合方式有效，小于</a:t>
            </a:r>
            <a:r>
              <a:rPr kumimoji="0" lang="en-US" altLang="zh-CN" sz="2800" b="0" i="0" u="none" strike="noStrike" cap="none" spc="0" normalizeH="0" baseline="0" dirty="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rPr>
              <a:t>1</a:t>
            </a:r>
            <a:r>
              <a:rPr kumimoji="0" lang="zh-CN" altLang="en-US" sz="2800" b="0" i="0" u="none" strike="noStrike" cap="none" spc="0" normalizeH="0" baseline="0" dirty="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rPr>
              <a:t>则说明无效。</a:t>
            </a:r>
            <a:endParaRPr kumimoji="0" lang="en-US" altLang="zh-CN" sz="2800" b="0" i="0" u="none" strike="noStrike" cap="none" spc="0" normalizeH="0" baseline="0" dirty="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endParaRPr>
          </a:p>
          <a:p>
            <a:pPr lvl="1" indent="0" algn="l">
              <a:lnSpc>
                <a:spcPct val="150000"/>
              </a:lnSpc>
            </a:pPr>
            <a:r>
              <a:rPr kumimoji="0" lang="zh-CN" altLang="en-US" sz="2400" b="0" i="0" u="none" strike="noStrike" cap="none" spc="0" normalizeH="0" baseline="0" dirty="0">
                <a:ln>
                  <a:noFill/>
                </a:ln>
                <a:solidFill>
                  <a:schemeClr val="tx1">
                    <a:lumMod val="50000"/>
                    <a:lumOff val="50000"/>
                  </a:schemeClr>
                </a:solidFill>
                <a:effectLst/>
                <a:uFillTx/>
                <a:latin typeface="Helvetica Neue" panose="02000503000000020004" charset="0"/>
                <a:ea typeface="黑体-简" panose="02000000000000000000" charset="-122"/>
                <a:sym typeface="Helvetica Neue" panose="02000503000000020004"/>
              </a:rPr>
              <a:t>     计算公式：支持度 </a:t>
            </a:r>
            <a:r>
              <a:rPr kumimoji="0" lang="en-US" altLang="zh-CN" sz="2400" b="0" i="0" u="none" strike="noStrike" cap="none" spc="0" normalizeH="0" baseline="0" dirty="0">
                <a:ln>
                  <a:noFill/>
                </a:ln>
                <a:solidFill>
                  <a:schemeClr val="tx1">
                    <a:lumMod val="50000"/>
                    <a:lumOff val="50000"/>
                  </a:schemeClr>
                </a:solidFill>
                <a:effectLst/>
                <a:uFillTx/>
                <a:latin typeface="Helvetica Neue" panose="02000503000000020004" charset="0"/>
                <a:ea typeface="黑体-简" panose="02000000000000000000" charset="-122"/>
                <a:sym typeface="Helvetica Neue" panose="02000503000000020004"/>
              </a:rPr>
              <a:t>/ ( (</a:t>
            </a:r>
            <a:r>
              <a:rPr kumimoji="0" lang="zh-CN" altLang="en-US" sz="2400" b="0" i="0" u="none" strike="noStrike" cap="none" spc="0" normalizeH="0" baseline="0" dirty="0">
                <a:ln>
                  <a:noFill/>
                </a:ln>
                <a:solidFill>
                  <a:schemeClr val="tx1">
                    <a:lumMod val="50000"/>
                    <a:lumOff val="50000"/>
                  </a:schemeClr>
                </a:solidFill>
                <a:effectLst/>
                <a:uFillTx/>
                <a:latin typeface="Helvetica Neue" panose="02000503000000020004" charset="0"/>
                <a:ea typeface="黑体-简" panose="02000000000000000000" charset="-122"/>
                <a:sym typeface="Helvetica Neue" panose="02000503000000020004"/>
              </a:rPr>
              <a:t>购买</a:t>
            </a:r>
            <a:r>
              <a:rPr kumimoji="0" lang="en-US" altLang="zh-CN" sz="2400" b="0" i="0" u="none" strike="noStrike" cap="none" spc="0" normalizeH="0" baseline="0" dirty="0">
                <a:ln>
                  <a:noFill/>
                </a:ln>
                <a:solidFill>
                  <a:schemeClr val="tx1">
                    <a:lumMod val="50000"/>
                    <a:lumOff val="50000"/>
                  </a:schemeClr>
                </a:solidFill>
                <a:effectLst/>
                <a:uFillTx/>
                <a:latin typeface="Helvetica Neue" panose="02000503000000020004" charset="0"/>
                <a:ea typeface="黑体-简" panose="02000000000000000000" charset="-122"/>
                <a:sym typeface="Helvetica Neue" panose="02000503000000020004"/>
              </a:rPr>
              <a:t>A</a:t>
            </a:r>
            <a:r>
              <a:rPr kumimoji="0" lang="zh-CN" altLang="en-US" sz="2400" b="0" i="0" u="none" strike="noStrike" cap="none" spc="0" normalizeH="0" baseline="0" dirty="0">
                <a:ln>
                  <a:noFill/>
                </a:ln>
                <a:solidFill>
                  <a:schemeClr val="tx1">
                    <a:lumMod val="50000"/>
                    <a:lumOff val="50000"/>
                  </a:schemeClr>
                </a:solidFill>
                <a:effectLst/>
                <a:uFillTx/>
                <a:latin typeface="Helvetica Neue" panose="02000503000000020004" charset="0"/>
                <a:ea typeface="黑体-简" panose="02000000000000000000" charset="-122"/>
                <a:sym typeface="Helvetica Neue" panose="02000503000000020004"/>
              </a:rPr>
              <a:t>次数</a:t>
            </a:r>
            <a:r>
              <a:rPr kumimoji="0" lang="en-US" altLang="zh-CN" sz="2400" b="0" i="0" u="none" strike="noStrike" cap="none" spc="0" normalizeH="0" baseline="0" dirty="0">
                <a:ln>
                  <a:noFill/>
                </a:ln>
                <a:solidFill>
                  <a:schemeClr val="tx1">
                    <a:lumMod val="50000"/>
                    <a:lumOff val="50000"/>
                  </a:schemeClr>
                </a:solidFill>
                <a:effectLst/>
                <a:uFillTx/>
                <a:latin typeface="Helvetica Neue" panose="02000503000000020004" charset="0"/>
                <a:ea typeface="黑体-简" panose="02000000000000000000" charset="-122"/>
                <a:sym typeface="Helvetica Neue" panose="02000503000000020004"/>
              </a:rPr>
              <a:t>/</a:t>
            </a:r>
            <a:r>
              <a:rPr kumimoji="0" lang="zh-CN" altLang="en-US" sz="2400" b="0" i="0" u="none" strike="noStrike" cap="none" spc="0" normalizeH="0" baseline="0" dirty="0">
                <a:ln>
                  <a:noFill/>
                </a:ln>
                <a:solidFill>
                  <a:schemeClr val="tx1">
                    <a:lumMod val="50000"/>
                    <a:lumOff val="50000"/>
                  </a:schemeClr>
                </a:solidFill>
                <a:effectLst/>
                <a:uFillTx/>
                <a:latin typeface="Helvetica Neue" panose="02000503000000020004" charset="0"/>
                <a:ea typeface="黑体-简" panose="02000000000000000000" charset="-122"/>
                <a:sym typeface="Helvetica Neue" panose="02000503000000020004"/>
              </a:rPr>
              <a:t>总购买订单数</a:t>
            </a:r>
            <a:r>
              <a:rPr kumimoji="0" lang="en-US" altLang="zh-CN" sz="2400" b="0" i="0" u="none" strike="noStrike" cap="none" spc="0" normalizeH="0" baseline="0" dirty="0">
                <a:ln>
                  <a:noFill/>
                </a:ln>
                <a:solidFill>
                  <a:schemeClr val="tx1">
                    <a:lumMod val="50000"/>
                    <a:lumOff val="50000"/>
                  </a:schemeClr>
                </a:solidFill>
                <a:effectLst/>
                <a:uFillTx/>
                <a:latin typeface="Helvetica Neue" panose="02000503000000020004" charset="0"/>
                <a:ea typeface="黑体-简" panose="02000000000000000000" charset="-122"/>
                <a:sym typeface="Helvetica Neue" panose="02000503000000020004"/>
              </a:rPr>
              <a:t>)*(</a:t>
            </a:r>
            <a:r>
              <a:rPr kumimoji="0" lang="zh-CN" altLang="en-US" sz="2400" b="0" i="0" u="none" strike="noStrike" cap="none" spc="0" normalizeH="0" baseline="0" dirty="0">
                <a:ln>
                  <a:noFill/>
                </a:ln>
                <a:solidFill>
                  <a:schemeClr val="tx1">
                    <a:lumMod val="50000"/>
                    <a:lumOff val="50000"/>
                  </a:schemeClr>
                </a:solidFill>
                <a:effectLst/>
                <a:uFillTx/>
                <a:latin typeface="Helvetica Neue" panose="02000503000000020004" charset="0"/>
                <a:ea typeface="黑体-简" panose="02000000000000000000" charset="-122"/>
                <a:sym typeface="Helvetica Neue" panose="02000503000000020004"/>
              </a:rPr>
              <a:t>购买</a:t>
            </a:r>
            <a:r>
              <a:rPr kumimoji="0" lang="en-US" altLang="zh-CN" sz="2400" b="0" i="0" u="none" strike="noStrike" cap="none" spc="0" normalizeH="0" baseline="0" dirty="0">
                <a:ln>
                  <a:noFill/>
                </a:ln>
                <a:solidFill>
                  <a:schemeClr val="tx1">
                    <a:lumMod val="50000"/>
                    <a:lumOff val="50000"/>
                  </a:schemeClr>
                </a:solidFill>
                <a:effectLst/>
                <a:uFillTx/>
                <a:latin typeface="Helvetica Neue" panose="02000503000000020004" charset="0"/>
                <a:ea typeface="黑体-简" panose="02000000000000000000" charset="-122"/>
                <a:sym typeface="Helvetica Neue" panose="02000503000000020004"/>
              </a:rPr>
              <a:t>B</a:t>
            </a:r>
            <a:r>
              <a:rPr kumimoji="0" lang="zh-CN" altLang="en-US" sz="2400" b="0" i="0" u="none" strike="noStrike" cap="none" spc="0" normalizeH="0" baseline="0" dirty="0">
                <a:ln>
                  <a:noFill/>
                </a:ln>
                <a:solidFill>
                  <a:schemeClr val="tx1">
                    <a:lumMod val="50000"/>
                    <a:lumOff val="50000"/>
                  </a:schemeClr>
                </a:solidFill>
                <a:effectLst/>
                <a:uFillTx/>
                <a:latin typeface="Helvetica Neue" panose="02000503000000020004" charset="0"/>
                <a:ea typeface="黑体-简" panose="02000000000000000000" charset="-122"/>
                <a:sym typeface="Helvetica Neue" panose="02000503000000020004"/>
              </a:rPr>
              <a:t>次数</a:t>
            </a:r>
            <a:r>
              <a:rPr kumimoji="0" lang="en-US" altLang="zh-CN" sz="2400" b="0" i="0" u="none" strike="noStrike" cap="none" spc="0" normalizeH="0" baseline="0" dirty="0">
                <a:ln>
                  <a:noFill/>
                </a:ln>
                <a:solidFill>
                  <a:schemeClr val="tx1">
                    <a:lumMod val="50000"/>
                    <a:lumOff val="50000"/>
                  </a:schemeClr>
                </a:solidFill>
                <a:effectLst/>
                <a:uFillTx/>
                <a:latin typeface="Helvetica Neue" panose="02000503000000020004" charset="0"/>
                <a:ea typeface="黑体-简" panose="02000000000000000000" charset="-122"/>
                <a:sym typeface="Helvetica Neue" panose="02000503000000020004"/>
              </a:rPr>
              <a:t>/</a:t>
            </a:r>
            <a:r>
              <a:rPr kumimoji="0" lang="zh-CN" altLang="en-US" sz="2400" b="0" i="0" u="none" strike="noStrike" cap="none" spc="0" normalizeH="0" baseline="0" dirty="0">
                <a:ln>
                  <a:noFill/>
                </a:ln>
                <a:solidFill>
                  <a:schemeClr val="tx1">
                    <a:lumMod val="50000"/>
                    <a:lumOff val="50000"/>
                  </a:schemeClr>
                </a:solidFill>
                <a:effectLst/>
                <a:uFillTx/>
                <a:latin typeface="Helvetica Neue" panose="02000503000000020004" charset="0"/>
                <a:ea typeface="黑体-简" panose="02000000000000000000" charset="-122"/>
                <a:sym typeface="Helvetica Neue" panose="02000503000000020004"/>
              </a:rPr>
              <a:t>总购买订单数</a:t>
            </a:r>
            <a:r>
              <a:rPr kumimoji="0" lang="en-US" altLang="zh-CN" sz="2400" b="0" i="0" u="none" strike="noStrike" cap="none" spc="0" normalizeH="0" baseline="0" dirty="0">
                <a:ln>
                  <a:noFill/>
                </a:ln>
                <a:solidFill>
                  <a:schemeClr val="tx1">
                    <a:lumMod val="50000"/>
                    <a:lumOff val="50000"/>
                  </a:schemeClr>
                </a:solidFill>
                <a:effectLst/>
                <a:uFillTx/>
                <a:latin typeface="Helvetica Neue" panose="02000503000000020004" charset="0"/>
                <a:ea typeface="黑体-简" panose="02000000000000000000" charset="-122"/>
                <a:sym typeface="Helvetica Neue" panose="02000503000000020004"/>
              </a:rPr>
              <a:t>) )</a:t>
            </a:r>
            <a:endParaRPr kumimoji="0" lang="en-US" altLang="zh-CN" sz="2400" b="0" i="0" u="none" strike="noStrike" cap="none" spc="0" normalizeH="0" baseline="0" dirty="0">
              <a:ln>
                <a:noFill/>
              </a:ln>
              <a:solidFill>
                <a:schemeClr val="tx1">
                  <a:lumMod val="50000"/>
                  <a:lumOff val="50000"/>
                </a:schemeClr>
              </a:solidFill>
              <a:effectLst/>
              <a:uFillTx/>
              <a:latin typeface="Helvetica Neue" panose="02000503000000020004" charset="0"/>
              <a:ea typeface="黑体-简" panose="02000000000000000000" charset="-122"/>
              <a:sym typeface="Helvetica Neue" panose="02000503000000020004"/>
            </a:endParaRPr>
          </a:p>
          <a:p>
            <a:pPr lvl="1" indent="0" algn="l">
              <a:lnSpc>
                <a:spcPct val="150000"/>
              </a:lnSpc>
            </a:pPr>
            <a:r>
              <a:rPr lang="zh-CN" altLang="en-US" sz="2400" dirty="0">
                <a:solidFill>
                  <a:schemeClr val="tx1">
                    <a:lumMod val="50000"/>
                    <a:lumOff val="50000"/>
                  </a:schemeClr>
                </a:solidFill>
                <a:latin typeface="Helvetica Neue" panose="02000503000000020004" charset="0"/>
                <a:ea typeface="黑体-简" panose="02000000000000000000" charset="-122"/>
              </a:rPr>
              <a:t>     （例：今天共有</a:t>
            </a:r>
            <a:r>
              <a:rPr lang="en-US" altLang="zh-CN" sz="2400" dirty="0">
                <a:solidFill>
                  <a:schemeClr val="tx1">
                    <a:lumMod val="50000"/>
                    <a:lumOff val="50000"/>
                  </a:schemeClr>
                </a:solidFill>
                <a:latin typeface="Helvetica Neue" panose="02000503000000020004" charset="0"/>
                <a:ea typeface="黑体-简" panose="02000000000000000000" charset="-122"/>
              </a:rPr>
              <a:t>10</a:t>
            </a:r>
            <a:r>
              <a:rPr lang="zh-CN" altLang="en-US" sz="2400" dirty="0">
                <a:solidFill>
                  <a:schemeClr val="tx1">
                    <a:lumMod val="50000"/>
                    <a:lumOff val="50000"/>
                  </a:schemeClr>
                </a:solidFill>
                <a:latin typeface="Helvetica Neue" panose="02000503000000020004" charset="0"/>
                <a:ea typeface="黑体-简" panose="02000000000000000000" charset="-122"/>
              </a:rPr>
              <a:t>笔订单，购买可乐的次数是</a:t>
            </a:r>
            <a:r>
              <a:rPr lang="en-US" altLang="zh-CN" sz="2400" dirty="0">
                <a:solidFill>
                  <a:schemeClr val="tx1">
                    <a:lumMod val="50000"/>
                    <a:lumOff val="50000"/>
                  </a:schemeClr>
                </a:solidFill>
                <a:latin typeface="Helvetica Neue" panose="02000503000000020004" charset="0"/>
                <a:ea typeface="黑体-简" panose="02000000000000000000" charset="-122"/>
              </a:rPr>
              <a:t>8</a:t>
            </a:r>
            <a:r>
              <a:rPr lang="zh-CN" altLang="en-US" sz="2400" dirty="0">
                <a:solidFill>
                  <a:schemeClr val="tx1">
                    <a:lumMod val="50000"/>
                    <a:lumOff val="50000"/>
                  </a:schemeClr>
                </a:solidFill>
                <a:latin typeface="Helvetica Neue" panose="02000503000000020004" charset="0"/>
                <a:ea typeface="黑体-简" panose="02000000000000000000" charset="-122"/>
              </a:rPr>
              <a:t>，购买薯片的次数是</a:t>
            </a:r>
            <a:r>
              <a:rPr lang="en-US" altLang="zh-CN" sz="2400" dirty="0">
                <a:solidFill>
                  <a:schemeClr val="tx1">
                    <a:lumMod val="50000"/>
                    <a:lumOff val="50000"/>
                  </a:schemeClr>
                </a:solidFill>
                <a:latin typeface="Helvetica Neue" panose="02000503000000020004" charset="0"/>
                <a:ea typeface="黑体-简" panose="02000000000000000000" charset="-122"/>
              </a:rPr>
              <a:t>6</a:t>
            </a:r>
            <a:r>
              <a:rPr lang="zh-CN" altLang="en-US" sz="2400" dirty="0">
                <a:solidFill>
                  <a:schemeClr val="tx1">
                    <a:lumMod val="50000"/>
                    <a:lumOff val="50000"/>
                  </a:schemeClr>
                </a:solidFill>
                <a:latin typeface="Helvetica Neue" panose="02000503000000020004" charset="0"/>
                <a:ea typeface="黑体-简" panose="02000000000000000000" charset="-122"/>
              </a:rPr>
              <a:t>，购买可乐</a:t>
            </a:r>
            <a:r>
              <a:rPr lang="en-US" altLang="zh-CN" sz="2400" dirty="0">
                <a:solidFill>
                  <a:schemeClr val="tx1">
                    <a:lumMod val="50000"/>
                    <a:lumOff val="50000"/>
                  </a:schemeClr>
                </a:solidFill>
                <a:latin typeface="Helvetica Neue" panose="02000503000000020004" charset="0"/>
                <a:ea typeface="黑体-简" panose="02000000000000000000" charset="-122"/>
              </a:rPr>
              <a:t>+</a:t>
            </a:r>
            <a:r>
              <a:rPr lang="zh-CN" altLang="en-US" sz="2400" dirty="0">
                <a:solidFill>
                  <a:schemeClr val="tx1">
                    <a:lumMod val="50000"/>
                    <a:lumOff val="50000"/>
                  </a:schemeClr>
                </a:solidFill>
                <a:latin typeface="Helvetica Neue" panose="02000503000000020004" charset="0"/>
                <a:ea typeface="黑体-简" panose="02000000000000000000" charset="-122"/>
              </a:rPr>
              <a:t>薯片的次数是</a:t>
            </a:r>
            <a:r>
              <a:rPr lang="en-US" altLang="zh-CN" sz="2400" dirty="0">
                <a:solidFill>
                  <a:schemeClr val="tx1">
                    <a:lumMod val="50000"/>
                    <a:lumOff val="50000"/>
                  </a:schemeClr>
                </a:solidFill>
                <a:latin typeface="Helvetica Neue" panose="02000503000000020004" charset="0"/>
                <a:ea typeface="黑体-简" panose="02000000000000000000" charset="-122"/>
              </a:rPr>
              <a:t>6</a:t>
            </a:r>
            <a:r>
              <a:rPr lang="zh-CN" altLang="en-US" sz="2400" dirty="0">
                <a:solidFill>
                  <a:schemeClr val="tx1">
                    <a:lumMod val="50000"/>
                    <a:lumOff val="50000"/>
                  </a:schemeClr>
                </a:solidFill>
                <a:latin typeface="Helvetica Neue" panose="02000503000000020004" charset="0"/>
                <a:ea typeface="黑体-简" panose="02000000000000000000" charset="-122"/>
              </a:rPr>
              <a:t>，那么提升度是</a:t>
            </a:r>
            <a:r>
              <a:rPr lang="en-US" altLang="zh-CN" sz="2400" dirty="0">
                <a:solidFill>
                  <a:schemeClr val="tx1">
                    <a:lumMod val="50000"/>
                    <a:lumOff val="50000"/>
                  </a:schemeClr>
                </a:solidFill>
                <a:latin typeface="Helvetica Neue" panose="02000503000000020004" charset="0"/>
                <a:ea typeface="黑体-简" panose="02000000000000000000" charset="-122"/>
              </a:rPr>
              <a:t>0.6 /</a:t>
            </a:r>
            <a:r>
              <a:rPr lang="zh-CN" altLang="en-US" sz="2400" dirty="0">
                <a:solidFill>
                  <a:schemeClr val="tx1">
                    <a:lumMod val="50000"/>
                    <a:lumOff val="50000"/>
                  </a:schemeClr>
                </a:solidFill>
                <a:latin typeface="Helvetica Neue" panose="02000503000000020004" charset="0"/>
                <a:ea typeface="黑体-简" panose="02000000000000000000" charset="-122"/>
              </a:rPr>
              <a:t>（</a:t>
            </a:r>
            <a:r>
              <a:rPr lang="en-US" altLang="zh-CN" sz="2400" dirty="0">
                <a:solidFill>
                  <a:schemeClr val="tx1">
                    <a:lumMod val="50000"/>
                    <a:lumOff val="50000"/>
                  </a:schemeClr>
                </a:solidFill>
                <a:latin typeface="Helvetica Neue" panose="02000503000000020004" charset="0"/>
                <a:ea typeface="黑体-简" panose="02000000000000000000" charset="-122"/>
              </a:rPr>
              <a:t>0.8*0.6</a:t>
            </a:r>
            <a:r>
              <a:rPr lang="zh-CN" altLang="en-US" sz="2400" dirty="0">
                <a:solidFill>
                  <a:schemeClr val="tx1">
                    <a:lumMod val="50000"/>
                    <a:lumOff val="50000"/>
                  </a:schemeClr>
                </a:solidFill>
                <a:latin typeface="Helvetica Neue" panose="02000503000000020004" charset="0"/>
                <a:ea typeface="黑体-简" panose="02000000000000000000" charset="-122"/>
              </a:rPr>
              <a:t>）</a:t>
            </a:r>
            <a:r>
              <a:rPr lang="en-US" altLang="zh-CN" sz="2400" dirty="0">
                <a:solidFill>
                  <a:schemeClr val="tx1">
                    <a:lumMod val="50000"/>
                    <a:lumOff val="50000"/>
                  </a:schemeClr>
                </a:solidFill>
                <a:latin typeface="Helvetica Neue" panose="02000503000000020004" charset="0"/>
                <a:ea typeface="黑体-简" panose="02000000000000000000" charset="-122"/>
              </a:rPr>
              <a:t>&gt;1</a:t>
            </a:r>
            <a:r>
              <a:rPr lang="zh-CN" altLang="en-US" sz="2400" dirty="0">
                <a:solidFill>
                  <a:schemeClr val="tx1">
                    <a:lumMod val="50000"/>
                    <a:lumOff val="50000"/>
                  </a:schemeClr>
                </a:solidFill>
                <a:latin typeface="Helvetica Neue" panose="02000503000000020004" charset="0"/>
                <a:ea typeface="黑体-简" panose="02000000000000000000" charset="-122"/>
              </a:rPr>
              <a:t>，因此可乐</a:t>
            </a:r>
            <a:r>
              <a:rPr lang="en-US" altLang="zh-CN" sz="2400" dirty="0">
                <a:solidFill>
                  <a:schemeClr val="tx1">
                    <a:lumMod val="50000"/>
                    <a:lumOff val="50000"/>
                  </a:schemeClr>
                </a:solidFill>
                <a:latin typeface="Helvetica Neue" panose="02000503000000020004" charset="0"/>
                <a:ea typeface="黑体-简" panose="02000000000000000000" charset="-122"/>
              </a:rPr>
              <a:t>+</a:t>
            </a:r>
            <a:r>
              <a:rPr lang="zh-CN" altLang="en-US" sz="2400" dirty="0">
                <a:solidFill>
                  <a:schemeClr val="tx1">
                    <a:lumMod val="50000"/>
                    <a:lumOff val="50000"/>
                  </a:schemeClr>
                </a:solidFill>
                <a:latin typeface="Helvetica Neue" panose="02000503000000020004" charset="0"/>
                <a:ea typeface="黑体-简" panose="02000000000000000000" charset="-122"/>
              </a:rPr>
              <a:t>薯片的组合方式是有效的。）</a:t>
            </a:r>
            <a:endParaRPr kumimoji="0" lang="en-US" altLang="zh-CN" sz="2400" b="0" i="0" u="none" strike="noStrike" cap="none" spc="0" normalizeH="0" baseline="0" dirty="0">
              <a:ln>
                <a:noFill/>
              </a:ln>
              <a:solidFill>
                <a:schemeClr val="tx1">
                  <a:lumMod val="50000"/>
                  <a:lumOff val="50000"/>
                </a:schemeClr>
              </a:solidFill>
              <a:effectLst/>
              <a:uFillTx/>
              <a:latin typeface="Helvetica Neue" panose="02000503000000020004" charset="0"/>
              <a:ea typeface="黑体-简" panose="02000000000000000000" charset="-122"/>
              <a:sym typeface="Helvetica Neue" panose="02000503000000020004"/>
            </a:endParaRPr>
          </a:p>
          <a:p>
            <a:pPr lvl="1" indent="0" algn="l">
              <a:lnSpc>
                <a:spcPct val="150000"/>
              </a:lnSpc>
            </a:pPr>
            <a:endParaRPr lang="en-US" altLang="zh-CN" sz="2400" dirty="0">
              <a:solidFill>
                <a:schemeClr val="tx1">
                  <a:lumMod val="50000"/>
                  <a:lumOff val="50000"/>
                </a:schemeClr>
              </a:solidFill>
              <a:latin typeface="Helvetica Neue" panose="02000503000000020004" charset="0"/>
              <a:ea typeface="黑体-简" panose="02000000000000000000" charset="-122"/>
            </a:endParaRPr>
          </a:p>
          <a:p>
            <a:pPr lvl="1" indent="0" algn="l">
              <a:lnSpc>
                <a:spcPct val="150000"/>
              </a:lnSpc>
            </a:pPr>
            <a:endParaRPr kumimoji="0" lang="zh-CN" altLang="en-US" sz="2400" b="0" i="0" u="none" strike="noStrike" cap="none" spc="0" normalizeH="0" baseline="0" dirty="0">
              <a:ln>
                <a:noFill/>
              </a:ln>
              <a:solidFill>
                <a:schemeClr val="tx1">
                  <a:lumMod val="50000"/>
                  <a:lumOff val="50000"/>
                </a:schemeClr>
              </a:solidFill>
              <a:effectLst/>
              <a:uFillTx/>
              <a:latin typeface="Helvetica Neue" panose="02000503000000020004" charset="0"/>
              <a:ea typeface="黑体-简" panose="02000000000000000000" charset="-122"/>
              <a:sym typeface="Helvetica Neue" panose="02000503000000020004"/>
            </a:endParaRPr>
          </a:p>
        </p:txBody>
      </p:sp>
    </p:spTree>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p:cNvGrpSpPr/>
          <p:nvPr/>
        </p:nvGrpSpPr>
        <p:grpSpPr>
          <a:xfrm>
            <a:off x="6311900" y="1910080"/>
            <a:ext cx="13107035" cy="1979295"/>
            <a:chOff x="10668" y="2050"/>
            <a:chExt cx="19913" cy="2890"/>
          </a:xfrm>
        </p:grpSpPr>
        <p:sp>
          <p:nvSpPr>
            <p:cNvPr id="204" name="Dataease 快速安装与在线文档"/>
            <p:cNvSpPr txBox="1"/>
            <p:nvPr/>
          </p:nvSpPr>
          <p:spPr>
            <a:xfrm>
              <a:off x="14239" y="2804"/>
              <a:ext cx="16342" cy="1613"/>
            </a:xfrm>
            <a:prstGeom prst="rect">
              <a:avLst/>
            </a:prstGeom>
            <a:ln w="12700">
              <a:miter lim="400000"/>
            </a:ln>
          </p:spPr>
          <p:txBody>
            <a:bodyPr wrap="square" lIns="91438" tIns="91438" rIns="91438" bIns="91438">
              <a:spAutoFit/>
            </a:bodyPr>
            <a:lstStyle>
              <a:lvl1pPr indent="0" defTabSz="1828800">
                <a:defRPr sz="6000" b="1">
                  <a:solidFill>
                    <a:srgbClr val="535353"/>
                  </a:solidFill>
                  <a:latin typeface="Trebuchet MS" panose="020B0603020202020204"/>
                  <a:ea typeface="Trebuchet MS" panose="020B0603020202020204"/>
                  <a:cs typeface="Trebuchet MS" panose="020B0603020202020204"/>
                  <a:sym typeface="Trebuchet MS" panose="020B0603020202020204"/>
                </a:defRPr>
              </a:lvl1pPr>
            </a:lstStyle>
            <a:p>
              <a:pPr algn="l"/>
              <a:r>
                <a:rPr lang="zh-CN" b="0" dirty="0">
                  <a:latin typeface="Helvetica Neue" panose="02000503000000020004" charset="0"/>
                  <a:ea typeface="黑体-简" panose="02000000000000000000" charset="-122"/>
                </a:rPr>
                <a:t>数据分析方法概念</a:t>
              </a:r>
              <a:r>
                <a:rPr lang="en-US" altLang="zh-CN" b="0" dirty="0">
                  <a:latin typeface="Helvetica Neue" panose="02000503000000020004" charset="0"/>
                  <a:ea typeface="黑体-简" panose="02000000000000000000" charset="-122"/>
                </a:rPr>
                <a:t>&amp;</a:t>
              </a:r>
              <a:r>
                <a:rPr lang="zh-CN" b="0" dirty="0">
                  <a:latin typeface="Helvetica Neue" panose="02000503000000020004" charset="0"/>
                  <a:ea typeface="黑体-简" panose="02000000000000000000" charset="-122"/>
                </a:rPr>
                <a:t>分类</a:t>
              </a:r>
              <a:endParaRPr lang="zh-CN" b="0" dirty="0">
                <a:latin typeface="Helvetica Neue" panose="02000503000000020004" charset="0"/>
                <a:ea typeface="黑体-简" panose="02000000000000000000" charset="-122"/>
              </a:endParaRPr>
            </a:p>
          </p:txBody>
        </p:sp>
        <p:sp>
          <p:nvSpPr>
            <p:cNvPr id="208" name="1"/>
            <p:cNvSpPr/>
            <p:nvPr/>
          </p:nvSpPr>
          <p:spPr>
            <a:xfrm>
              <a:off x="10668" y="2050"/>
              <a:ext cx="2782" cy="2890"/>
            </a:xfrm>
            <a:prstGeom prst="diamond">
              <a:avLst/>
            </a:prstGeom>
            <a:solidFill>
              <a:srgbClr val="535353"/>
            </a:solidFill>
            <a:ln w="12700">
              <a:miter lim="400000"/>
            </a:ln>
          </p:spPr>
          <p:txBody>
            <a:bodyPr tIns="91439" bIns="91439" anchor="ctr"/>
            <a:lstStyle>
              <a:lvl1pPr indent="0" algn="ctr" defTabSz="914400">
                <a:defRPr sz="10000" b="1">
                  <a:solidFill>
                    <a:srgbClr val="FFFFFF"/>
                  </a:solidFill>
                  <a:latin typeface="Trebuchet MS" panose="020B0603020202020204"/>
                  <a:ea typeface="Trebuchet MS" panose="020B0603020202020204"/>
                  <a:cs typeface="Trebuchet MS" panose="020B0603020202020204"/>
                  <a:sym typeface="Trebuchet MS" panose="020B0603020202020204"/>
                </a:defRPr>
              </a:lvl1pPr>
            </a:lstStyle>
            <a:p>
              <a:r>
                <a:rPr sz="8300"/>
                <a:t>1</a:t>
              </a:r>
              <a:endParaRPr sz="8300"/>
            </a:p>
          </p:txBody>
        </p:sp>
        <p:sp>
          <p:nvSpPr>
            <p:cNvPr id="209" name="线条"/>
            <p:cNvSpPr/>
            <p:nvPr/>
          </p:nvSpPr>
          <p:spPr>
            <a:xfrm>
              <a:off x="14225" y="4465"/>
              <a:ext cx="16355" cy="4"/>
            </a:xfrm>
            <a:prstGeom prst="line">
              <a:avLst/>
            </a:prstGeom>
            <a:ln w="25400">
              <a:solidFill>
                <a:srgbClr val="5E5E5E">
                  <a:alpha val="50000"/>
                </a:srgbClr>
              </a:solidFill>
              <a:miter lim="400000"/>
            </a:ln>
          </p:spPr>
          <p:txBody>
            <a:bodyPr lIns="0" tIns="0" rIns="0" bIns="0"/>
            <a:lstStyle/>
            <a:p>
              <a:pPr indent="0" defTabSz="457200">
                <a:defRPr sz="1200">
                  <a:latin typeface="Helvetica"/>
                  <a:ea typeface="Helvetica"/>
                  <a:cs typeface="Helvetica"/>
                  <a:sym typeface="Helvetica"/>
                </a:defRPr>
              </a:pPr>
              <a:endParaRPr sz="3200"/>
            </a:p>
          </p:txBody>
        </p:sp>
      </p:grpSp>
      <p:grpSp>
        <p:nvGrpSpPr>
          <p:cNvPr id="12" name="组合 11"/>
          <p:cNvGrpSpPr/>
          <p:nvPr/>
        </p:nvGrpSpPr>
        <p:grpSpPr>
          <a:xfrm>
            <a:off x="6310630" y="4427855"/>
            <a:ext cx="13118465" cy="1979295"/>
            <a:chOff x="10668" y="5956"/>
            <a:chExt cx="19929" cy="2890"/>
          </a:xfrm>
        </p:grpSpPr>
        <p:sp>
          <p:nvSpPr>
            <p:cNvPr id="205" name="DataEase 功能架构介绍"/>
            <p:cNvSpPr txBox="1"/>
            <p:nvPr/>
          </p:nvSpPr>
          <p:spPr>
            <a:xfrm>
              <a:off x="14242" y="6811"/>
              <a:ext cx="16337" cy="1613"/>
            </a:xfrm>
            <a:prstGeom prst="rect">
              <a:avLst/>
            </a:prstGeom>
            <a:ln w="12700">
              <a:miter lim="400000"/>
            </a:ln>
          </p:spPr>
          <p:txBody>
            <a:bodyPr wrap="square" lIns="91438" tIns="91438" rIns="91438" bIns="91438">
              <a:spAutoFit/>
            </a:bodyPr>
            <a:lstStyle>
              <a:lvl1pPr indent="0" defTabSz="1828800">
                <a:defRPr sz="6000">
                  <a:solidFill>
                    <a:srgbClr val="535353"/>
                  </a:solidFill>
                  <a:latin typeface="Trebuchet MS" panose="020B0603020202020204"/>
                  <a:ea typeface="Trebuchet MS" panose="020B0603020202020204"/>
                  <a:cs typeface="Trebuchet MS" panose="020B0603020202020204"/>
                  <a:sym typeface="Trebuchet MS" panose="020B0603020202020204"/>
                </a:defRPr>
              </a:lvl1pPr>
            </a:lstStyle>
            <a:p>
              <a:pPr algn="l"/>
              <a:r>
                <a:rPr lang="zh-CN" b="0" dirty="0">
                  <a:latin typeface="Helvetica Neue" panose="02000503000000020004" charset="0"/>
                  <a:ea typeface="黑体-简" panose="02000000000000000000" charset="-122"/>
                  <a:sym typeface="+mn-ea"/>
                </a:rPr>
                <a:t>现状分析数据分析方法</a:t>
              </a:r>
              <a:endParaRPr lang="zh-CN" b="0" dirty="0">
                <a:latin typeface="Helvetica Neue" panose="02000503000000020004" charset="0"/>
                <a:ea typeface="黑体-简" panose="02000000000000000000" charset="-122"/>
                <a:sym typeface="+mn-ea"/>
              </a:endParaRPr>
            </a:p>
          </p:txBody>
        </p:sp>
        <p:sp>
          <p:nvSpPr>
            <p:cNvPr id="210" name="2"/>
            <p:cNvSpPr/>
            <p:nvPr/>
          </p:nvSpPr>
          <p:spPr>
            <a:xfrm>
              <a:off x="10668" y="5956"/>
              <a:ext cx="2783" cy="2890"/>
            </a:xfrm>
            <a:prstGeom prst="diamond">
              <a:avLst/>
            </a:prstGeom>
            <a:solidFill>
              <a:srgbClr val="535353"/>
            </a:solidFill>
            <a:ln w="12700">
              <a:miter lim="400000"/>
            </a:ln>
          </p:spPr>
          <p:txBody>
            <a:bodyPr tIns="91439" bIns="91439" anchor="ctr"/>
            <a:lstStyle>
              <a:lvl1pPr indent="0" algn="ctr" defTabSz="914400">
                <a:defRPr sz="10000">
                  <a:solidFill>
                    <a:srgbClr val="FFFFFF"/>
                  </a:solidFill>
                  <a:latin typeface="Trebuchet MS" panose="020B0603020202020204"/>
                  <a:ea typeface="Trebuchet MS" panose="020B0603020202020204"/>
                  <a:cs typeface="Trebuchet MS" panose="020B0603020202020204"/>
                  <a:sym typeface="Trebuchet MS" panose="020B0603020202020204"/>
                </a:defRPr>
              </a:lvl1pPr>
            </a:lstStyle>
            <a:p>
              <a:r>
                <a:rPr sz="8300"/>
                <a:t>2</a:t>
              </a:r>
              <a:endParaRPr sz="8300"/>
            </a:p>
          </p:txBody>
        </p:sp>
        <p:sp>
          <p:nvSpPr>
            <p:cNvPr id="213" name="线条"/>
            <p:cNvSpPr/>
            <p:nvPr/>
          </p:nvSpPr>
          <p:spPr>
            <a:xfrm>
              <a:off x="14242" y="8405"/>
              <a:ext cx="16355" cy="4"/>
            </a:xfrm>
            <a:prstGeom prst="line">
              <a:avLst/>
            </a:prstGeom>
            <a:ln w="25400">
              <a:solidFill>
                <a:srgbClr val="5E5E5E">
                  <a:alpha val="50000"/>
                </a:srgbClr>
              </a:solidFill>
              <a:miter lim="400000"/>
            </a:ln>
          </p:spPr>
          <p:txBody>
            <a:bodyPr lIns="0" tIns="0" rIns="0" bIns="0"/>
            <a:lstStyle/>
            <a:p>
              <a:pPr indent="0" defTabSz="457200">
                <a:defRPr sz="1200">
                  <a:latin typeface="Helvetica"/>
                  <a:ea typeface="Helvetica"/>
                  <a:cs typeface="Helvetica"/>
                  <a:sym typeface="Helvetica"/>
                </a:defRPr>
              </a:pPr>
              <a:endParaRPr sz="3200"/>
            </a:p>
          </p:txBody>
        </p:sp>
      </p:grpSp>
      <p:grpSp>
        <p:nvGrpSpPr>
          <p:cNvPr id="13" name="组合 12"/>
          <p:cNvGrpSpPr/>
          <p:nvPr/>
        </p:nvGrpSpPr>
        <p:grpSpPr>
          <a:xfrm>
            <a:off x="6311265" y="6945630"/>
            <a:ext cx="13117195" cy="1979295"/>
            <a:chOff x="10668" y="11062"/>
            <a:chExt cx="19928" cy="2890"/>
          </a:xfrm>
        </p:grpSpPr>
        <p:sp>
          <p:nvSpPr>
            <p:cNvPr id="206" name="DataEase 数据分析与仪表板制作实战"/>
            <p:cNvSpPr txBox="1"/>
            <p:nvPr/>
          </p:nvSpPr>
          <p:spPr>
            <a:xfrm>
              <a:off x="14241" y="11894"/>
              <a:ext cx="16340" cy="1613"/>
            </a:xfrm>
            <a:prstGeom prst="rect">
              <a:avLst/>
            </a:prstGeom>
            <a:ln w="12700">
              <a:miter lim="400000"/>
            </a:ln>
          </p:spPr>
          <p:txBody>
            <a:bodyPr wrap="square" lIns="91438" tIns="91438" rIns="91438" bIns="91438">
              <a:spAutoFit/>
            </a:bodyPr>
            <a:lstStyle>
              <a:lvl1pPr indent="0" defTabSz="1828800">
                <a:defRPr sz="6000">
                  <a:solidFill>
                    <a:srgbClr val="535353"/>
                  </a:solidFill>
                  <a:latin typeface="Trebuchet MS" panose="020B0603020202020204"/>
                  <a:ea typeface="Trebuchet MS" panose="020B0603020202020204"/>
                  <a:cs typeface="Trebuchet MS" panose="020B0603020202020204"/>
                  <a:sym typeface="Trebuchet MS" panose="020B0603020202020204"/>
                </a:defRPr>
              </a:lvl1pPr>
            </a:lstStyle>
            <a:p>
              <a:pPr algn="l"/>
              <a:r>
                <a:rPr lang="zh-CN" b="0" dirty="0">
                  <a:latin typeface="Helvetica Neue" panose="02000503000000020004" charset="0"/>
                  <a:ea typeface="黑体-简" panose="02000000000000000000" charset="-122"/>
                  <a:sym typeface="+mn-ea"/>
                </a:rPr>
                <a:t>原因分析数据分析方法</a:t>
              </a:r>
              <a:endParaRPr lang="zh-CN" b="0" dirty="0">
                <a:latin typeface="Helvetica Neue" panose="02000503000000020004" charset="0"/>
                <a:ea typeface="黑体-简" panose="02000000000000000000" charset="-122"/>
                <a:sym typeface="+mn-ea"/>
              </a:endParaRPr>
            </a:p>
          </p:txBody>
        </p:sp>
        <p:sp>
          <p:nvSpPr>
            <p:cNvPr id="211" name="3"/>
            <p:cNvSpPr/>
            <p:nvPr/>
          </p:nvSpPr>
          <p:spPr>
            <a:xfrm>
              <a:off x="10668" y="11062"/>
              <a:ext cx="2782" cy="2890"/>
            </a:xfrm>
            <a:prstGeom prst="diamond">
              <a:avLst/>
            </a:prstGeom>
            <a:solidFill>
              <a:srgbClr val="535353"/>
            </a:solidFill>
            <a:ln w="12700">
              <a:miter lim="400000"/>
            </a:ln>
          </p:spPr>
          <p:txBody>
            <a:bodyPr tIns="91439" bIns="91439" anchor="ctr"/>
            <a:lstStyle>
              <a:lvl1pPr indent="0" algn="ctr" defTabSz="914400">
                <a:defRPr sz="10000">
                  <a:solidFill>
                    <a:srgbClr val="FFFFFF"/>
                  </a:solidFill>
                  <a:latin typeface="Trebuchet MS" panose="020B0603020202020204"/>
                  <a:ea typeface="Trebuchet MS" panose="020B0603020202020204"/>
                  <a:cs typeface="Trebuchet MS" panose="020B0603020202020204"/>
                  <a:sym typeface="Trebuchet MS" panose="020B0603020202020204"/>
                </a:defRPr>
              </a:lvl1pPr>
            </a:lstStyle>
            <a:p>
              <a:r>
                <a:rPr sz="8300"/>
                <a:t>3</a:t>
              </a:r>
              <a:endParaRPr sz="8300"/>
            </a:p>
          </p:txBody>
        </p:sp>
        <p:sp>
          <p:nvSpPr>
            <p:cNvPr id="214" name="线条"/>
            <p:cNvSpPr/>
            <p:nvPr/>
          </p:nvSpPr>
          <p:spPr>
            <a:xfrm>
              <a:off x="14241" y="13543"/>
              <a:ext cx="16355" cy="4"/>
            </a:xfrm>
            <a:prstGeom prst="line">
              <a:avLst/>
            </a:prstGeom>
            <a:ln w="25400">
              <a:solidFill>
                <a:srgbClr val="5E5E5E">
                  <a:alpha val="50000"/>
                </a:srgbClr>
              </a:solidFill>
              <a:miter lim="400000"/>
            </a:ln>
          </p:spPr>
          <p:txBody>
            <a:bodyPr lIns="0" tIns="0" rIns="0" bIns="0"/>
            <a:lstStyle/>
            <a:p>
              <a:pPr indent="0" defTabSz="457200">
                <a:defRPr sz="1200">
                  <a:latin typeface="Helvetica"/>
                  <a:ea typeface="Helvetica"/>
                  <a:cs typeface="Helvetica"/>
                  <a:sym typeface="Helvetica"/>
                </a:defRPr>
              </a:pPr>
              <a:endParaRPr sz="3200"/>
            </a:p>
          </p:txBody>
        </p:sp>
      </p:grpSp>
      <p:grpSp>
        <p:nvGrpSpPr>
          <p:cNvPr id="14" name="组合 13"/>
          <p:cNvGrpSpPr/>
          <p:nvPr/>
        </p:nvGrpSpPr>
        <p:grpSpPr>
          <a:xfrm>
            <a:off x="6311265" y="9463405"/>
            <a:ext cx="13117195" cy="1979295"/>
            <a:chOff x="10668" y="15568"/>
            <a:chExt cx="19928" cy="2890"/>
          </a:xfrm>
        </p:grpSpPr>
        <p:sp>
          <p:nvSpPr>
            <p:cNvPr id="207" name="DataEase 数据分析与仪表板制作实战"/>
            <p:cNvSpPr txBox="1"/>
            <p:nvPr/>
          </p:nvSpPr>
          <p:spPr>
            <a:xfrm>
              <a:off x="14241" y="16376"/>
              <a:ext cx="16340" cy="1613"/>
            </a:xfrm>
            <a:prstGeom prst="rect">
              <a:avLst/>
            </a:prstGeom>
            <a:ln w="12700">
              <a:miter lim="400000"/>
            </a:ln>
          </p:spPr>
          <p:txBody>
            <a:bodyPr wrap="square" lIns="91438" tIns="91438" rIns="91438" bIns="91438">
              <a:spAutoFit/>
            </a:bodyPr>
            <a:lstStyle>
              <a:lvl1pPr indent="0" defTabSz="1828800">
                <a:defRPr sz="6000">
                  <a:solidFill>
                    <a:srgbClr val="535353"/>
                  </a:solidFill>
                  <a:latin typeface="Trebuchet MS" panose="020B0603020202020204"/>
                  <a:ea typeface="Trebuchet MS" panose="020B0603020202020204"/>
                  <a:cs typeface="Trebuchet MS" panose="020B0603020202020204"/>
                  <a:sym typeface="Trebuchet MS" panose="020B0603020202020204"/>
                </a:defRPr>
              </a:lvl1pPr>
            </a:lstStyle>
            <a:p>
              <a:pPr algn="l"/>
              <a:r>
                <a:rPr lang="zh-CN" dirty="0">
                  <a:latin typeface="Helvetica Neue" panose="02000503000000020004" charset="0"/>
                  <a:ea typeface="黑体-简" panose="02000000000000000000" charset="-122"/>
                  <a:sym typeface="+mn-ea"/>
                </a:rPr>
                <a:t>预测分析数据分析方法</a:t>
              </a:r>
              <a:endParaRPr lang="zh-CN" dirty="0">
                <a:latin typeface="Helvetica Neue" panose="02000503000000020004" charset="0"/>
                <a:ea typeface="黑体-简" panose="02000000000000000000" charset="-122"/>
                <a:sym typeface="+mn-ea"/>
              </a:endParaRPr>
            </a:p>
          </p:txBody>
        </p:sp>
        <p:sp>
          <p:nvSpPr>
            <p:cNvPr id="212" name="4"/>
            <p:cNvSpPr/>
            <p:nvPr/>
          </p:nvSpPr>
          <p:spPr>
            <a:xfrm>
              <a:off x="10668" y="15568"/>
              <a:ext cx="2782" cy="2890"/>
            </a:xfrm>
            <a:prstGeom prst="diamond">
              <a:avLst/>
            </a:prstGeom>
            <a:solidFill>
              <a:srgbClr val="0F6FC6"/>
            </a:solidFill>
            <a:ln w="12700">
              <a:miter lim="400000"/>
            </a:ln>
          </p:spPr>
          <p:txBody>
            <a:bodyPr tIns="91439" bIns="91439" anchor="ctr"/>
            <a:lstStyle>
              <a:lvl1pPr indent="0" algn="ctr" defTabSz="914400">
                <a:defRPr sz="10000">
                  <a:solidFill>
                    <a:srgbClr val="FFFFFF"/>
                  </a:solidFill>
                  <a:latin typeface="Trebuchet MS" panose="020B0603020202020204"/>
                  <a:ea typeface="Trebuchet MS" panose="020B0603020202020204"/>
                  <a:cs typeface="Trebuchet MS" panose="020B0603020202020204"/>
                  <a:sym typeface="Trebuchet MS" panose="020B0603020202020204"/>
                </a:defRPr>
              </a:lvl1pPr>
            </a:lstStyle>
            <a:p>
              <a:r>
                <a:rPr sz="8300">
                  <a:latin typeface="Trebuchet MS Bold" panose="020B0703020202090204" charset="0"/>
                  <a:cs typeface="Trebuchet MS Bold" panose="020B0703020202090204" charset="0"/>
                </a:rPr>
                <a:t>4</a:t>
              </a:r>
              <a:endParaRPr sz="8300">
                <a:latin typeface="Trebuchet MS Bold" panose="020B0703020202090204" charset="0"/>
                <a:cs typeface="Trebuchet MS Bold" panose="020B0703020202090204" charset="0"/>
              </a:endParaRPr>
            </a:p>
          </p:txBody>
        </p:sp>
        <p:sp>
          <p:nvSpPr>
            <p:cNvPr id="215" name="线条"/>
            <p:cNvSpPr/>
            <p:nvPr/>
          </p:nvSpPr>
          <p:spPr>
            <a:xfrm>
              <a:off x="14241" y="17850"/>
              <a:ext cx="16355" cy="4"/>
            </a:xfrm>
            <a:prstGeom prst="line">
              <a:avLst/>
            </a:prstGeom>
            <a:ln w="25400">
              <a:solidFill>
                <a:srgbClr val="5E5E5E">
                  <a:alpha val="50000"/>
                </a:srgbClr>
              </a:solidFill>
              <a:miter lim="400000"/>
            </a:ln>
          </p:spPr>
          <p:txBody>
            <a:bodyPr lIns="0" tIns="0" rIns="0" bIns="0"/>
            <a:lstStyle/>
            <a:p>
              <a:pPr indent="0" defTabSz="457200">
                <a:defRPr sz="1200">
                  <a:latin typeface="Helvetica"/>
                  <a:ea typeface="Helvetica"/>
                  <a:cs typeface="Helvetica"/>
                  <a:sym typeface="Helvetica"/>
                </a:defRPr>
              </a:pPr>
              <a:endParaRPr sz="3200"/>
            </a:p>
          </p:txBody>
        </p:sp>
      </p:grpSp>
    </p:spTree>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40" name="椭圆 39"/>
          <p:cNvSpPr/>
          <p:nvPr>
            <p:custDataLst>
              <p:tags r:id="rId1"/>
            </p:custDataLst>
          </p:nvPr>
        </p:nvSpPr>
        <p:spPr>
          <a:xfrm>
            <a:off x="4479290" y="4203700"/>
            <a:ext cx="4274185" cy="4237355"/>
          </a:xfrm>
          <a:prstGeom prst="ellipse">
            <a:avLst/>
          </a:prstGeom>
          <a:solidFill>
            <a:srgbClr val="3366FE"/>
          </a:solidFill>
          <a:ln w="12700" cap="flat" cmpd="sng" algn="ctr">
            <a:noFill/>
            <a:prstDash val="solid"/>
            <a:miter lim="800000"/>
          </a:ln>
          <a:effectLst/>
        </p:spPr>
        <p:txBody>
          <a:bodyPr rtlCol="0" anchor="ctr"/>
          <a:lstStyle/>
          <a:p>
            <a:pPr algn="ctr"/>
            <a:endParaRPr lang="zh-CN" altLang="en-US" sz="3200">
              <a:solidFill>
                <a:srgbClr val="FFFFFF"/>
              </a:solidFill>
              <a:latin typeface="Arial" panose="020B0604020202020204" pitchFamily="34" charset="0"/>
              <a:ea typeface="微软雅黑" panose="020B0503020204020204" charset="-122"/>
              <a:cs typeface="思源黑体 CN Regular" panose="020B0500000000000000" charset="-122"/>
            </a:endParaRPr>
          </a:p>
        </p:txBody>
      </p:sp>
      <p:grpSp>
        <p:nvGrpSpPr>
          <p:cNvPr id="2" name="组合 1"/>
          <p:cNvGrpSpPr/>
          <p:nvPr/>
        </p:nvGrpSpPr>
        <p:grpSpPr>
          <a:xfrm>
            <a:off x="-20955" y="13970"/>
            <a:ext cx="3058160" cy="1744980"/>
            <a:chOff x="-33" y="-13"/>
            <a:chExt cx="9404" cy="2748"/>
          </a:xfrm>
        </p:grpSpPr>
        <p:sp>
          <p:nvSpPr>
            <p:cNvPr id="7" name="矩形"/>
            <p:cNvSpPr/>
            <p:nvPr>
              <p:custDataLst>
                <p:tags r:id="rId2"/>
              </p:custDataLst>
            </p:nvPr>
          </p:nvSpPr>
          <p:spPr>
            <a:xfrm>
              <a:off x="-33" y="-13"/>
              <a:ext cx="8691" cy="381"/>
            </a:xfrm>
            <a:prstGeom prst="rect">
              <a:avLst/>
            </a:prstGeom>
            <a:solidFill>
              <a:srgbClr val="0C7BE0"/>
            </a:solidFill>
            <a:ln w="12700">
              <a:miter lim="400000"/>
            </a:ln>
          </p:spPr>
          <p:txBody>
            <a:bodyPr lIns="45720" rIns="45720" anchor="ctr"/>
            <a:lstStyle/>
            <a:p>
              <a:pPr defTabSz="914400">
                <a:defRPr sz="2400" b="1">
                  <a:solidFill>
                    <a:schemeClr val="accent1"/>
                  </a:solidFill>
                  <a:latin typeface="Calibri" panose="020F0502020204030204"/>
                  <a:ea typeface="Calibri" panose="020F0502020204030204"/>
                  <a:cs typeface="Calibri" panose="020F0502020204030204"/>
                  <a:sym typeface="Calibri" panose="020F0502020204030204"/>
                </a:defRPr>
              </a:pPr>
              <a:endParaRPr sz="2400"/>
            </a:p>
          </p:txBody>
        </p:sp>
        <p:sp>
          <p:nvSpPr>
            <p:cNvPr id="3" name="数据可视化对企业的价值"/>
            <p:cNvSpPr txBox="1"/>
            <p:nvPr>
              <p:custDataLst>
                <p:tags r:id="rId3"/>
              </p:custDataLst>
            </p:nvPr>
          </p:nvSpPr>
          <p:spPr>
            <a:xfrm>
              <a:off x="41" y="403"/>
              <a:ext cx="9330" cy="2333"/>
            </a:xfrm>
            <a:prstGeom prst="rect">
              <a:avLst/>
            </a:prstGeom>
            <a:ln w="12700">
              <a:miter lim="400000"/>
            </a:ln>
          </p:spPr>
          <p:txBody>
            <a:bodyPr lIns="0" tIns="0" rIns="0" bIns="0"/>
            <a:lstStyle>
              <a:lvl1pPr indent="0" defTabSz="914400">
                <a:defRPr sz="5000" b="1">
                  <a:solidFill>
                    <a:schemeClr val="accent1"/>
                  </a:solidFill>
                </a:defRPr>
              </a:lvl1pPr>
            </a:lstStyle>
            <a:p>
              <a:pPr algn="l"/>
              <a:r>
                <a:rPr lang="zh-CN" altLang="en-US" sz="5000" dirty="0">
                  <a:solidFill>
                    <a:srgbClr val="0C7BE0"/>
                  </a:solidFill>
                  <a:latin typeface="Helvetica Neue" panose="02000503000000020004" charset="0"/>
                  <a:ea typeface="黑体-简" panose="02000000000000000000" charset="-122"/>
                </a:rPr>
                <a:t>预测分析</a:t>
              </a:r>
              <a:endParaRPr lang="zh-CN" altLang="en-US" sz="5000" dirty="0">
                <a:solidFill>
                  <a:srgbClr val="0C7BE0"/>
                </a:solidFill>
                <a:latin typeface="Helvetica Neue" panose="02000503000000020004" charset="0"/>
                <a:ea typeface="黑体-简" panose="02000000000000000000" charset="-122"/>
              </a:endParaRPr>
            </a:p>
          </p:txBody>
        </p:sp>
      </p:grpSp>
      <p:sp>
        <p:nvSpPr>
          <p:cNvPr id="41" name="弧形 40"/>
          <p:cNvSpPr/>
          <p:nvPr>
            <p:custDataLst>
              <p:tags r:id="rId4"/>
            </p:custDataLst>
          </p:nvPr>
        </p:nvSpPr>
        <p:spPr>
          <a:xfrm>
            <a:off x="3736873" y="3101256"/>
            <a:ext cx="6094677" cy="6442339"/>
          </a:xfrm>
          <a:prstGeom prst="arc">
            <a:avLst>
              <a:gd name="adj1" fmla="val 16200000"/>
              <a:gd name="adj2" fmla="val 5414109"/>
            </a:avLst>
          </a:prstGeom>
          <a:noFill/>
          <a:ln w="12700" cap="flat" cmpd="sng" algn="ctr">
            <a:gradFill>
              <a:gsLst>
                <a:gs pos="0">
                  <a:srgbClr val="3366FE">
                    <a:alpha val="2000"/>
                  </a:srgbClr>
                </a:gs>
                <a:gs pos="100000">
                  <a:srgbClr val="3366FE"/>
                </a:gs>
              </a:gsLst>
              <a:lin ang="0" scaled="1"/>
            </a:gradFill>
            <a:prstDash val="solid"/>
            <a:miter lim="800000"/>
          </a:ln>
          <a:effectLst/>
        </p:spPr>
        <p:txBody>
          <a:bodyPr rtlCol="0" anchor="ctr"/>
          <a:lstStyle/>
          <a:p>
            <a:pPr algn="ctr"/>
            <a:endParaRPr lang="zh-CN" altLang="en-US" sz="3200">
              <a:solidFill>
                <a:srgbClr val="000000"/>
              </a:solidFill>
              <a:latin typeface="Arial" panose="020B0604020202020204" pitchFamily="34" charset="0"/>
              <a:ea typeface="微软雅黑" panose="020B0503020204020204" charset="-122"/>
              <a:cs typeface="思源黑体 CN Regular" panose="020B0500000000000000" charset="-122"/>
            </a:endParaRPr>
          </a:p>
        </p:txBody>
      </p:sp>
      <p:sp>
        <p:nvSpPr>
          <p:cNvPr id="129" name="文本框 128"/>
          <p:cNvSpPr txBox="1"/>
          <p:nvPr>
            <p:custDataLst>
              <p:tags r:id="rId5"/>
            </p:custDataLst>
          </p:nvPr>
        </p:nvSpPr>
        <p:spPr>
          <a:xfrm>
            <a:off x="5208447" y="5885896"/>
            <a:ext cx="2531146" cy="600988"/>
          </a:xfrm>
          <a:prstGeom prst="rect">
            <a:avLst/>
          </a:prstGeom>
          <a:noFill/>
        </p:spPr>
        <p:txBody>
          <a:bodyPr wrap="none" bIns="0" rtlCol="0" anchor="ctr" anchorCtr="0"/>
          <a:lstStyle/>
          <a:p>
            <a:pPr algn="l"/>
            <a:endParaRPr lang="zh-CN" altLang="en-US" sz="3600" spc="300">
              <a:solidFill>
                <a:schemeClr val="bg1">
                  <a:lumMod val="95000"/>
                </a:schemeClr>
              </a:solidFill>
              <a:uFillTx/>
              <a:latin typeface="思源黑体 CN Bold" panose="020B0800000000000000" charset="-122"/>
              <a:ea typeface="思源黑体 CN Bold" panose="020B0800000000000000" charset="-122"/>
              <a:sym typeface="微软雅黑" panose="020B0503020204020204" charset="-122"/>
            </a:endParaRPr>
          </a:p>
        </p:txBody>
      </p:sp>
      <p:sp>
        <p:nvSpPr>
          <p:cNvPr id="151" name="椭圆 150"/>
          <p:cNvSpPr/>
          <p:nvPr>
            <p:custDataLst>
              <p:tags r:id="rId6"/>
            </p:custDataLst>
          </p:nvPr>
        </p:nvSpPr>
        <p:spPr>
          <a:xfrm>
            <a:off x="4901752" y="4203597"/>
            <a:ext cx="4237655" cy="4237655"/>
          </a:xfrm>
          <a:prstGeom prst="ellipse">
            <a:avLst/>
          </a:prstGeom>
          <a:noFill/>
          <a:ln w="12700" cap="flat" cmpd="sng" algn="ctr">
            <a:solidFill>
              <a:srgbClr val="3366FE"/>
            </a:solidFill>
            <a:prstDash val="solid"/>
            <a:miter lim="800000"/>
          </a:ln>
          <a:effectLst/>
        </p:spPr>
        <p:txBody>
          <a:bodyPr rtlCol="0" anchor="ctr"/>
          <a:lstStyle/>
          <a:p>
            <a:pPr algn="ctr"/>
            <a:r>
              <a:rPr lang="zh-CN" altLang="en-US" sz="3200" spc="300">
                <a:solidFill>
                  <a:schemeClr val="bg1">
                    <a:lumMod val="95000"/>
                  </a:schemeClr>
                </a:solidFill>
                <a:latin typeface="Helvetica Neue" panose="02000503000000020004" charset="0"/>
                <a:ea typeface="黑体-简" panose="02000000000000000000" charset="-122"/>
                <a:sym typeface="微软雅黑" panose="020B0503020204020204" charset="-122"/>
              </a:rPr>
              <a:t>预测分析</a:t>
            </a:r>
            <a:endParaRPr lang="zh-CN" altLang="en-US" sz="3200" spc="300">
              <a:solidFill>
                <a:schemeClr val="bg1">
                  <a:lumMod val="95000"/>
                </a:schemeClr>
              </a:solidFill>
              <a:uFillTx/>
              <a:latin typeface="Helvetica Neue" panose="02000503000000020004" charset="0"/>
              <a:ea typeface="黑体-简" panose="02000000000000000000" charset="-122"/>
              <a:cs typeface="思源黑体 CN Regular" panose="020B0500000000000000" charset="-122"/>
              <a:sym typeface="微软雅黑" panose="020B0503020204020204" charset="-122"/>
            </a:endParaRPr>
          </a:p>
        </p:txBody>
      </p:sp>
      <p:sp>
        <p:nvSpPr>
          <p:cNvPr id="144" name="五边形 143"/>
          <p:cNvSpPr/>
          <p:nvPr>
            <p:custDataLst>
              <p:tags r:id="rId7"/>
            </p:custDataLst>
          </p:nvPr>
        </p:nvSpPr>
        <p:spPr>
          <a:xfrm>
            <a:off x="10038427" y="5938082"/>
            <a:ext cx="2300373" cy="821973"/>
          </a:xfrm>
          <a:prstGeom prst="homePlate">
            <a:avLst/>
          </a:prstGeom>
          <a:noFill/>
          <a:ln w="12700" cap="flat" cmpd="sng" algn="ctr">
            <a:gradFill>
              <a:gsLst>
                <a:gs pos="0">
                  <a:srgbClr val="FFFFFF"/>
                </a:gs>
                <a:gs pos="100000">
                  <a:srgbClr val="3366FE">
                    <a:lumMod val="20000"/>
                    <a:lumOff val="80000"/>
                  </a:srgbClr>
                </a:gs>
              </a:gsLst>
              <a:lin ang="0" scaled="1"/>
            </a:gradFill>
            <a:prstDash val="solid"/>
            <a:miter lim="800000"/>
          </a:ln>
          <a:effectLst/>
        </p:spPr>
        <p:txBody>
          <a:bodyPr rtlCol="0" anchor="ctr"/>
          <a:lstStyle/>
          <a:p>
            <a:pPr algn="ctr"/>
            <a:endParaRPr lang="zh-CN" altLang="en-US" sz="3200">
              <a:solidFill>
                <a:srgbClr val="FFFFFF"/>
              </a:solidFill>
              <a:latin typeface="Arial" panose="020B0604020202020204" pitchFamily="34" charset="0"/>
              <a:ea typeface="微软雅黑" panose="020B0503020204020204" charset="-122"/>
            </a:endParaRPr>
          </a:p>
        </p:txBody>
      </p:sp>
      <p:sp>
        <p:nvSpPr>
          <p:cNvPr id="131" name="五边形 130"/>
          <p:cNvSpPr/>
          <p:nvPr>
            <p:custDataLst>
              <p:tags r:id="rId8"/>
            </p:custDataLst>
          </p:nvPr>
        </p:nvSpPr>
        <p:spPr>
          <a:xfrm>
            <a:off x="9783630" y="5938802"/>
            <a:ext cx="2527819" cy="726964"/>
          </a:xfrm>
          <a:prstGeom prst="homePlate">
            <a:avLst/>
          </a:prstGeom>
          <a:gradFill>
            <a:gsLst>
              <a:gs pos="0">
                <a:srgbClr val="3366FE">
                  <a:lumMod val="20000"/>
                  <a:lumOff val="80000"/>
                  <a:alpha val="15000"/>
                </a:srgbClr>
              </a:gs>
              <a:gs pos="100000">
                <a:srgbClr val="3366FE">
                  <a:lumMod val="20000"/>
                  <a:lumOff val="80000"/>
                </a:srgbClr>
              </a:gs>
            </a:gsLst>
            <a:lin ang="0" scaled="0"/>
          </a:gradFill>
          <a:ln w="12700" cap="flat" cmpd="sng" algn="ctr">
            <a:noFill/>
            <a:prstDash val="solid"/>
            <a:miter lim="800000"/>
          </a:ln>
          <a:effectLst/>
        </p:spPr>
        <p:txBody>
          <a:bodyPr rtlCol="0" anchor="ctr"/>
          <a:lstStyle/>
          <a:p>
            <a:pPr algn="ctr"/>
            <a:endParaRPr lang="zh-CN" altLang="en-US" sz="3200">
              <a:solidFill>
                <a:srgbClr val="FFFFFF"/>
              </a:solidFill>
              <a:latin typeface="Arial" panose="020B0604020202020204" pitchFamily="34" charset="0"/>
              <a:ea typeface="微软雅黑" panose="020B0503020204020204" charset="-122"/>
            </a:endParaRPr>
          </a:p>
        </p:txBody>
      </p:sp>
      <p:sp>
        <p:nvSpPr>
          <p:cNvPr id="69" name="椭圆 68"/>
          <p:cNvSpPr/>
          <p:nvPr>
            <p:custDataLst>
              <p:tags r:id="rId9"/>
            </p:custDataLst>
          </p:nvPr>
        </p:nvSpPr>
        <p:spPr>
          <a:xfrm>
            <a:off x="9494488" y="5885728"/>
            <a:ext cx="727121" cy="727121"/>
          </a:xfrm>
          <a:prstGeom prst="ellipse">
            <a:avLst/>
          </a:prstGeom>
          <a:solidFill>
            <a:srgbClr val="3366FE"/>
          </a:solidFill>
          <a:ln w="12700" cap="flat" cmpd="sng" algn="ctr">
            <a:noFill/>
            <a:prstDash val="solid"/>
            <a:miter lim="800000"/>
          </a:ln>
          <a:effectLst/>
        </p:spPr>
        <p:txBody>
          <a:bodyPr rtlCol="0" anchor="ctr"/>
          <a:lstStyle/>
          <a:p>
            <a:pPr algn="ctr"/>
            <a:endParaRPr lang="zh-CN" altLang="en-US" sz="3200">
              <a:solidFill>
                <a:srgbClr val="FFFFFF"/>
              </a:solidFill>
              <a:latin typeface="Arial" panose="020B0604020202020204" pitchFamily="34" charset="0"/>
              <a:ea typeface="微软雅黑" panose="020B0503020204020204" charset="-122"/>
              <a:cs typeface="思源黑体 CN Regular" panose="020B0500000000000000" charset="-122"/>
            </a:endParaRPr>
          </a:p>
        </p:txBody>
      </p:sp>
      <p:sp>
        <p:nvSpPr>
          <p:cNvPr id="138" name="文本框 137"/>
          <p:cNvSpPr txBox="1"/>
          <p:nvPr>
            <p:custDataLst>
              <p:tags r:id="rId10"/>
            </p:custDataLst>
          </p:nvPr>
        </p:nvSpPr>
        <p:spPr>
          <a:xfrm>
            <a:off x="10284759" y="6127312"/>
            <a:ext cx="1790778" cy="633394"/>
          </a:xfrm>
          <a:prstGeom prst="rect">
            <a:avLst/>
          </a:prstGeom>
          <a:noFill/>
        </p:spPr>
        <p:txBody>
          <a:bodyPr wrap="square" bIns="0" rtlCol="0"/>
          <a:lstStyle/>
          <a:p>
            <a:pPr algn="ctr"/>
            <a:r>
              <a:rPr lang="zh-CN" altLang="en-US" sz="2800" b="0" spc="300">
                <a:solidFill>
                  <a:srgbClr val="535353"/>
                </a:solidFill>
                <a:uFillTx/>
                <a:latin typeface="Helvetica Neue" panose="02000503000000020004" charset="0"/>
                <a:ea typeface="黑体-简" panose="02000000000000000000" charset="-122"/>
              </a:rPr>
              <a:t>概念</a:t>
            </a:r>
            <a:endParaRPr lang="zh-CN" altLang="en-US" sz="2800" b="0" spc="300">
              <a:solidFill>
                <a:srgbClr val="535353"/>
              </a:solidFill>
              <a:uFillTx/>
              <a:latin typeface="Helvetica Neue" panose="02000503000000020004" charset="0"/>
              <a:ea typeface="黑体-简" panose="02000000000000000000" charset="-122"/>
            </a:endParaRPr>
          </a:p>
        </p:txBody>
      </p:sp>
      <p:pic>
        <p:nvPicPr>
          <p:cNvPr id="154" name="图片 153" descr="333438303937363b333438313037323bcad0b3a1cdc6b9e3"/>
          <p:cNvPicPr>
            <a:picLocks noChangeAspect="1"/>
          </p:cNvPicPr>
          <p:nvPr>
            <p:custDataLst>
              <p:tags r:id="rId11"/>
            </p:custDataLst>
          </p:nvPr>
        </p:nvPicPr>
        <p:blipFill>
          <a:blip r:embed="rId12">
            <a:extLst>
              <a:ext uri="{96DAC541-7B7A-43D3-8B79-37D633B846F1}">
                <asvg:svgBlip xmlns:asvg="http://schemas.microsoft.com/office/drawing/2016/SVG/main" r:embed="rId13"/>
              </a:ext>
            </a:extLst>
          </a:blip>
          <a:stretch>
            <a:fillRect/>
          </a:stretch>
        </p:blipFill>
        <p:spPr>
          <a:xfrm>
            <a:off x="9647120" y="6039420"/>
            <a:ext cx="420798" cy="420798"/>
          </a:xfrm>
          <a:prstGeom prst="rect">
            <a:avLst/>
          </a:prstGeom>
        </p:spPr>
      </p:pic>
      <p:sp>
        <p:nvSpPr>
          <p:cNvPr id="182" name="文本框 181"/>
          <p:cNvSpPr txBox="1"/>
          <p:nvPr>
            <p:custDataLst>
              <p:tags r:id="rId14"/>
            </p:custDataLst>
          </p:nvPr>
        </p:nvSpPr>
        <p:spPr>
          <a:xfrm>
            <a:off x="12730480" y="4203700"/>
            <a:ext cx="8177530" cy="5001260"/>
          </a:xfrm>
          <a:prstGeom prst="rect">
            <a:avLst/>
          </a:prstGeom>
          <a:noFill/>
        </p:spPr>
        <p:txBody>
          <a:bodyPr wrap="square" rtlCol="0">
            <a:noAutofit/>
          </a:bodyPr>
          <a:lstStyle/>
          <a:p>
            <a:pPr algn="l" fontAlgn="auto">
              <a:lnSpc>
                <a:spcPct val="130000"/>
              </a:lnSpc>
              <a:spcAft>
                <a:spcPts val="1000"/>
              </a:spcAft>
            </a:pPr>
            <a:r>
              <a:rPr lang="zh-CN" altLang="en-US" sz="3600" spc="150">
                <a:solidFill>
                  <a:srgbClr val="535353"/>
                </a:solidFill>
                <a:uFillTx/>
                <a:latin typeface="Heiti SC Medium" panose="02000000000000000000" charset="-122"/>
                <a:ea typeface="Heiti SC Medium" panose="02000000000000000000" charset="-122"/>
                <a:sym typeface="微软雅黑" panose="020B0503020204020204" charset="-122"/>
              </a:rPr>
              <a:t>预测分析</a:t>
            </a:r>
            <a:r>
              <a:rPr lang="zh-CN" altLang="en-US" sz="3600" spc="150">
                <a:solidFill>
                  <a:srgbClr val="535353"/>
                </a:solidFill>
                <a:uFillTx/>
                <a:latin typeface="Heiti SC Medium" panose="02000000000000000000" charset="-122"/>
                <a:ea typeface="Heiti SC Medium" panose="02000000000000000000" charset="-122"/>
                <a:sym typeface="微软雅黑" panose="020B0503020204020204" charset="-122"/>
              </a:rPr>
              <a:t>法是根据客观对象的</a:t>
            </a:r>
            <a:r>
              <a:rPr lang="zh-CN" altLang="en-US" sz="3600" spc="150">
                <a:solidFill>
                  <a:srgbClr val="535353"/>
                </a:solidFill>
                <a:uFillTx/>
                <a:latin typeface="Heiti SC Medium" panose="02000000000000000000" charset="-122"/>
                <a:ea typeface="Heiti SC Medium" panose="02000000000000000000" charset="-122"/>
                <a:sym typeface="微软雅黑" panose="020B0503020204020204" charset="-122"/>
              </a:rPr>
              <a:t>已知信息，运用各种定性和定量的分析理论与方法，对事物未来发展的趋势和水平进行判断和推测的一种活动。</a:t>
            </a:r>
            <a:endParaRPr lang="zh-CN" altLang="en-US" sz="3600" spc="150">
              <a:solidFill>
                <a:srgbClr val="535353"/>
              </a:solidFill>
              <a:uFillTx/>
              <a:latin typeface="Heiti SC Medium" panose="02000000000000000000" charset="-122"/>
              <a:ea typeface="Heiti SC Medium" panose="02000000000000000000" charset="-122"/>
              <a:sym typeface="微软雅黑" panose="020B0503020204020204" charset="-122"/>
            </a:endParaRPr>
          </a:p>
          <a:p>
            <a:pPr algn="l" fontAlgn="auto">
              <a:lnSpc>
                <a:spcPct val="130000"/>
              </a:lnSpc>
              <a:spcAft>
                <a:spcPts val="1000"/>
              </a:spcAft>
            </a:pPr>
            <a:r>
              <a:rPr lang="zh-CN" altLang="en-US" sz="3600" spc="150">
                <a:solidFill>
                  <a:srgbClr val="535353"/>
                </a:solidFill>
                <a:uFillTx/>
                <a:latin typeface="Heiti SC Medium" panose="02000000000000000000" charset="-122"/>
                <a:ea typeface="Heiti SC Medium" panose="02000000000000000000" charset="-122"/>
                <a:sym typeface="微软雅黑" panose="020B0503020204020204" charset="-122"/>
              </a:rPr>
              <a:t>预测分析常用的方法可以分为定性预测与定量预测两大类。</a:t>
            </a:r>
            <a:endParaRPr lang="zh-CN" altLang="en-US" sz="3600" spc="150">
              <a:solidFill>
                <a:srgbClr val="535353"/>
              </a:solidFill>
              <a:uFillTx/>
              <a:latin typeface="Heiti SC Medium" panose="02000000000000000000" charset="-122"/>
              <a:ea typeface="Heiti SC Medium" panose="02000000000000000000" charset="-122"/>
              <a:sym typeface="微软雅黑" panose="020B0503020204020204" charset="-122"/>
            </a:endParaRPr>
          </a:p>
        </p:txBody>
      </p:sp>
    </p:spTree>
  </p:cSld>
  <p:clrMapOvr>
    <a:masterClrMapping/>
  </p:clrMapOvr>
  <p:transition spd="slow" advClick="0" advTm="0">
    <p:push dir="u"/>
  </p:transition>
</p:sld>
</file>

<file path=ppt/slides/slide4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grpSp>
        <p:nvGrpSpPr>
          <p:cNvPr id="2" name="组合 1"/>
          <p:cNvGrpSpPr/>
          <p:nvPr/>
        </p:nvGrpSpPr>
        <p:grpSpPr>
          <a:xfrm>
            <a:off x="-20955" y="-8255"/>
            <a:ext cx="6922135" cy="1744980"/>
            <a:chOff x="-33" y="-13"/>
            <a:chExt cx="9404" cy="2748"/>
          </a:xfrm>
        </p:grpSpPr>
        <p:sp>
          <p:nvSpPr>
            <p:cNvPr id="7" name="矩形"/>
            <p:cNvSpPr/>
            <p:nvPr>
              <p:custDataLst>
                <p:tags r:id="rId1"/>
              </p:custDataLst>
            </p:nvPr>
          </p:nvSpPr>
          <p:spPr>
            <a:xfrm>
              <a:off x="-33" y="-13"/>
              <a:ext cx="8691" cy="381"/>
            </a:xfrm>
            <a:prstGeom prst="rect">
              <a:avLst/>
            </a:prstGeom>
            <a:solidFill>
              <a:srgbClr val="0C7BE0"/>
            </a:solidFill>
            <a:ln w="12700">
              <a:miter lim="400000"/>
            </a:ln>
          </p:spPr>
          <p:txBody>
            <a:bodyPr lIns="45720" rIns="45720" anchor="ctr"/>
            <a:lstStyle/>
            <a:p>
              <a:pPr defTabSz="914400">
                <a:defRPr sz="2400" b="1">
                  <a:solidFill>
                    <a:schemeClr val="accent1"/>
                  </a:solidFill>
                  <a:latin typeface="Calibri" panose="020F0502020204030204"/>
                  <a:ea typeface="Calibri" panose="020F0502020204030204"/>
                  <a:cs typeface="Calibri" panose="020F0502020204030204"/>
                  <a:sym typeface="Calibri" panose="020F0502020204030204"/>
                </a:defRPr>
              </a:pPr>
              <a:endParaRPr sz="2400"/>
            </a:p>
          </p:txBody>
        </p:sp>
        <p:sp>
          <p:nvSpPr>
            <p:cNvPr id="3" name="数据可视化对企业的价值"/>
            <p:cNvSpPr txBox="1"/>
            <p:nvPr>
              <p:custDataLst>
                <p:tags r:id="rId2"/>
              </p:custDataLst>
            </p:nvPr>
          </p:nvSpPr>
          <p:spPr>
            <a:xfrm>
              <a:off x="41" y="403"/>
              <a:ext cx="9330" cy="2333"/>
            </a:xfrm>
            <a:prstGeom prst="rect">
              <a:avLst/>
            </a:prstGeom>
            <a:ln w="12700">
              <a:miter lim="400000"/>
            </a:ln>
          </p:spPr>
          <p:txBody>
            <a:bodyPr lIns="0" tIns="0" rIns="0" bIns="0"/>
            <a:lstStyle>
              <a:lvl1pPr indent="0" defTabSz="914400">
                <a:defRPr sz="5000" b="1">
                  <a:solidFill>
                    <a:schemeClr val="accent1"/>
                  </a:solidFill>
                </a:defRPr>
              </a:lvl1pPr>
            </a:lstStyle>
            <a:p>
              <a:pPr algn="l"/>
              <a:r>
                <a:rPr lang="zh-CN" altLang="en-US" sz="5000" dirty="0">
                  <a:solidFill>
                    <a:srgbClr val="0C7BE0"/>
                  </a:solidFill>
                  <a:latin typeface="Helvetica Neue" panose="02000503000000020004" charset="0"/>
                  <a:ea typeface="黑体-简" panose="02000000000000000000" charset="-122"/>
                </a:rPr>
                <a:t>预测分析常用方法分类</a:t>
              </a:r>
              <a:endParaRPr lang="zh-CN" altLang="en-US" sz="5000" dirty="0">
                <a:solidFill>
                  <a:srgbClr val="0C7BE0"/>
                </a:solidFill>
                <a:latin typeface="Helvetica Neue" panose="02000503000000020004" charset="0"/>
                <a:ea typeface="黑体-简" panose="02000000000000000000" charset="-122"/>
              </a:endParaRPr>
            </a:p>
          </p:txBody>
        </p:sp>
      </p:grpSp>
      <p:sp>
        <p:nvSpPr>
          <p:cNvPr id="29" name="标题"/>
          <p:cNvSpPr txBox="1"/>
          <p:nvPr>
            <p:custDataLst>
              <p:tags r:id="rId3"/>
            </p:custDataLst>
          </p:nvPr>
        </p:nvSpPr>
        <p:spPr>
          <a:xfrm>
            <a:off x="19484340" y="8324850"/>
            <a:ext cx="3765550" cy="601980"/>
          </a:xfrm>
          <a:prstGeom prst="rect">
            <a:avLst/>
          </a:prstGeom>
          <a:noFill/>
        </p:spPr>
        <p:txBody>
          <a:bodyPr wrap="square" lIns="90170" tIns="46990" rIns="90170" bIns="0" rtlCol="0" anchor="ctr" anchorCtr="0"/>
          <a:lstStyle/>
          <a:p>
            <a:pPr algn="ctr">
              <a:lnSpc>
                <a:spcPct val="120000"/>
              </a:lnSpc>
            </a:pPr>
            <a:r>
              <a:rPr lang="zh-CN" altLang="en-US" sz="2800" b="1" spc="300" dirty="0">
                <a:solidFill>
                  <a:srgbClr val="FFFFFF"/>
                </a:solidFill>
                <a:latin typeface="Helvetica Neue" panose="02000503000000020004" charset="0"/>
                <a:ea typeface="黑体-简" panose="02000000000000000000" charset="-122"/>
              </a:rPr>
              <a:t>对比分析</a:t>
            </a:r>
            <a:endParaRPr lang="zh-CN" altLang="en-US" sz="2800" b="1" spc="300" dirty="0">
              <a:solidFill>
                <a:srgbClr val="FFFFFF"/>
              </a:solidFill>
              <a:latin typeface="Helvetica Neue" panose="02000503000000020004" charset="0"/>
              <a:ea typeface="黑体-简" panose="02000000000000000000" charset="-122"/>
            </a:endParaRPr>
          </a:p>
          <a:p>
            <a:pPr algn="ctr">
              <a:lnSpc>
                <a:spcPct val="120000"/>
              </a:lnSpc>
            </a:pPr>
            <a:r>
              <a:rPr lang="zh-CN" altLang="en-US" sz="2800" b="1" spc="300" dirty="0">
                <a:solidFill>
                  <a:srgbClr val="FFFFFF"/>
                </a:solidFill>
                <a:latin typeface="Helvetica Neue" panose="02000503000000020004" charset="0"/>
                <a:ea typeface="黑体-简" panose="02000000000000000000" charset="-122"/>
              </a:rPr>
              <a:t>方法类别</a:t>
            </a:r>
            <a:endParaRPr lang="zh-CN" altLang="en-US" sz="2800" b="1" spc="300" dirty="0">
              <a:solidFill>
                <a:srgbClr val="FFFFFF"/>
              </a:solidFill>
              <a:latin typeface="Helvetica Neue" panose="02000503000000020004" charset="0"/>
              <a:ea typeface="黑体-简" panose="02000000000000000000" charset="-122"/>
            </a:endParaRPr>
          </a:p>
        </p:txBody>
      </p:sp>
      <p:sp>
        <p:nvSpPr>
          <p:cNvPr id="12" name="任意多边形 11"/>
          <p:cNvSpPr/>
          <p:nvPr>
            <p:custDataLst>
              <p:tags r:id="rId4"/>
            </p:custDataLst>
          </p:nvPr>
        </p:nvSpPr>
        <p:spPr>
          <a:xfrm>
            <a:off x="4095424" y="7969104"/>
            <a:ext cx="14174350" cy="5290743"/>
          </a:xfrm>
          <a:custGeom>
            <a:avLst/>
            <a:gdLst>
              <a:gd name="connsiteX0" fmla="*/ 0 w 11736"/>
              <a:gd name="connsiteY0" fmla="*/ 4241 h 4240"/>
              <a:gd name="connsiteX1" fmla="*/ 11736 w 11736"/>
              <a:gd name="connsiteY1" fmla="*/ 516 h 4240"/>
            </a:gdLst>
            <a:ahLst/>
            <a:cxnLst>
              <a:cxn ang="0">
                <a:pos x="connsiteX0" y="connsiteY0"/>
              </a:cxn>
              <a:cxn ang="0">
                <a:pos x="connsiteX1" y="connsiteY1"/>
              </a:cxn>
            </a:cxnLst>
            <a:rect l="l" t="t" r="r" b="b"/>
            <a:pathLst>
              <a:path w="11736" h="4241">
                <a:moveTo>
                  <a:pt x="0" y="4241"/>
                </a:moveTo>
                <a:cubicBezTo>
                  <a:pt x="159" y="3621"/>
                  <a:pt x="3750" y="-1640"/>
                  <a:pt x="11736" y="516"/>
                </a:cubicBezTo>
              </a:path>
            </a:pathLst>
          </a:custGeom>
          <a:noFill/>
          <a:ln w="25400">
            <a:gradFill>
              <a:gsLst>
                <a:gs pos="0">
                  <a:schemeClr val="accent1"/>
                </a:gs>
                <a:gs pos="100000">
                  <a:schemeClr val="accent1">
                    <a:lumMod val="20000"/>
                    <a:lumOff val="80000"/>
                  </a:schemeClr>
                </a:gs>
              </a:gsLst>
              <a:lin ang="5400000" scaled="0"/>
            </a:gradFill>
            <a:headEnd type="none" w="med" len="med"/>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r>
              <a:rPr lang="en-US" altLang="zh-CN" sz="3600">
                <a:solidFill>
                  <a:schemeClr val="lt1">
                    <a:lumMod val="50000"/>
                  </a:schemeClr>
                </a:solidFill>
              </a:rPr>
              <a:t>       </a:t>
            </a:r>
            <a:endParaRPr lang="en-US" altLang="zh-CN" sz="3600">
              <a:solidFill>
                <a:schemeClr val="lt1">
                  <a:lumMod val="50000"/>
                </a:schemeClr>
              </a:solidFill>
            </a:endParaRPr>
          </a:p>
        </p:txBody>
      </p:sp>
      <p:sp>
        <p:nvSpPr>
          <p:cNvPr id="4" name="椭圆 3"/>
          <p:cNvSpPr/>
          <p:nvPr>
            <p:custDataLst>
              <p:tags r:id="rId5"/>
            </p:custDataLst>
          </p:nvPr>
        </p:nvSpPr>
        <p:spPr>
          <a:xfrm>
            <a:off x="3865880" y="12995372"/>
            <a:ext cx="444118" cy="444118"/>
          </a:xfrm>
          <a:prstGeom prst="ellipse">
            <a:avLst/>
          </a:prstGeom>
          <a:solidFill>
            <a:schemeClr val="lt1"/>
          </a:solidFill>
          <a:ln w="34925">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solidFill>
                <a:schemeClr val="lt1"/>
              </a:solidFill>
            </a:endParaRPr>
          </a:p>
        </p:txBody>
      </p:sp>
      <p:sp>
        <p:nvSpPr>
          <p:cNvPr id="5" name="椭圆 4"/>
          <p:cNvSpPr/>
          <p:nvPr>
            <p:custDataLst>
              <p:tags r:id="rId6"/>
            </p:custDataLst>
          </p:nvPr>
        </p:nvSpPr>
        <p:spPr>
          <a:xfrm>
            <a:off x="7634645" y="8776875"/>
            <a:ext cx="1186394" cy="1186394"/>
          </a:xfrm>
          <a:prstGeom prst="ellipse">
            <a:avLst/>
          </a:prstGeom>
          <a:gradFill>
            <a:gsLst>
              <a:gs pos="60000">
                <a:srgbClr val="5F8CFF">
                  <a:alpha val="100000"/>
                </a:srgbClr>
              </a:gs>
              <a:gs pos="0">
                <a:schemeClr val="accent1"/>
              </a:gs>
              <a:gs pos="100000">
                <a:schemeClr val="accent1">
                  <a:lumMod val="60000"/>
                  <a:lumOff val="40000"/>
                </a:schemeClr>
              </a:gs>
            </a:gsLst>
            <a:lin ang="5400000" scaled="0"/>
          </a:gradFill>
          <a:ln>
            <a:noFill/>
          </a:ln>
          <a:effectLst>
            <a:outerShdw blurRad="50800" dist="25400" dir="5400000" algn="t"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solidFill>
                <a:schemeClr val="lt1"/>
              </a:solidFill>
            </a:endParaRPr>
          </a:p>
        </p:txBody>
      </p:sp>
      <p:sp>
        <p:nvSpPr>
          <p:cNvPr id="13" name="椭圆 12"/>
          <p:cNvSpPr/>
          <p:nvPr>
            <p:custDataLst>
              <p:tags r:id="rId7"/>
            </p:custDataLst>
          </p:nvPr>
        </p:nvSpPr>
        <p:spPr>
          <a:xfrm>
            <a:off x="13134972" y="7334115"/>
            <a:ext cx="1268730" cy="1268730"/>
          </a:xfrm>
          <a:prstGeom prst="ellipse">
            <a:avLst/>
          </a:prstGeom>
          <a:gradFill>
            <a:gsLst>
              <a:gs pos="60000">
                <a:srgbClr val="5F8CFF">
                  <a:alpha val="100000"/>
                </a:srgbClr>
              </a:gs>
              <a:gs pos="0">
                <a:schemeClr val="accent1"/>
              </a:gs>
              <a:gs pos="100000">
                <a:schemeClr val="accent1">
                  <a:lumMod val="60000"/>
                  <a:lumOff val="40000"/>
                </a:schemeClr>
              </a:gs>
            </a:gsLst>
            <a:lin ang="5400000" scaled="0"/>
          </a:gradFill>
          <a:ln>
            <a:noFill/>
          </a:ln>
          <a:effectLst>
            <a:outerShdw blurRad="50800" dist="25400" dir="5400000" algn="t"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solidFill>
                <a:schemeClr val="lt1"/>
              </a:solidFill>
            </a:endParaRPr>
          </a:p>
        </p:txBody>
      </p:sp>
      <p:sp>
        <p:nvSpPr>
          <p:cNvPr id="6" name="椭圆 5"/>
          <p:cNvSpPr/>
          <p:nvPr>
            <p:custDataLst>
              <p:tags r:id="rId8"/>
            </p:custDataLst>
          </p:nvPr>
        </p:nvSpPr>
        <p:spPr>
          <a:xfrm>
            <a:off x="18751318" y="7919203"/>
            <a:ext cx="3000292" cy="3000292"/>
          </a:xfrm>
          <a:prstGeom prst="ellipse">
            <a:avLst/>
          </a:prstGeom>
          <a:gradFill>
            <a:gsLst>
              <a:gs pos="60000">
                <a:srgbClr val="5F8CFF">
                  <a:alpha val="100000"/>
                </a:srgbClr>
              </a:gs>
              <a:gs pos="0">
                <a:schemeClr val="accent1"/>
              </a:gs>
              <a:gs pos="100000">
                <a:schemeClr val="accent1">
                  <a:lumMod val="60000"/>
                  <a:lumOff val="40000"/>
                </a:schemeClr>
              </a:gs>
            </a:gsLst>
            <a:lin ang="5400000" scaled="0"/>
          </a:gradFill>
          <a:ln>
            <a:noFill/>
          </a:ln>
          <a:effectLst>
            <a:outerShdw blurRad="63500" dist="38100" dir="5400000" algn="t"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solidFill>
                <a:schemeClr val="lt1"/>
              </a:solidFill>
            </a:endParaRPr>
          </a:p>
        </p:txBody>
      </p:sp>
      <p:sp>
        <p:nvSpPr>
          <p:cNvPr id="8" name="椭圆 7"/>
          <p:cNvSpPr/>
          <p:nvPr>
            <p:custDataLst>
              <p:tags r:id="rId9"/>
            </p:custDataLst>
          </p:nvPr>
        </p:nvSpPr>
        <p:spPr>
          <a:xfrm>
            <a:off x="18486843" y="7654728"/>
            <a:ext cx="3529241" cy="3529241"/>
          </a:xfrm>
          <a:prstGeom prst="ellipse">
            <a:avLst/>
          </a:prstGeom>
          <a:noFill/>
          <a:ln>
            <a:gradFill>
              <a:gsLst>
                <a:gs pos="0">
                  <a:schemeClr val="accent1"/>
                </a:gs>
                <a:gs pos="100000">
                  <a:schemeClr val="accent1">
                    <a:lumMod val="60000"/>
                    <a:lumOff val="40000"/>
                  </a:schemeClr>
                </a:gs>
              </a:gsLst>
              <a:lin ang="5400000" scaled="1"/>
            </a:gradFill>
          </a:ln>
          <a:effectLst>
            <a:outerShdw blurRad="38100" dist="25400" dir="5400000" algn="t"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solidFill>
                <a:schemeClr val="lt1"/>
              </a:solidFill>
            </a:endParaRPr>
          </a:p>
        </p:txBody>
      </p:sp>
      <p:sp>
        <p:nvSpPr>
          <p:cNvPr id="9" name="序号"/>
          <p:cNvSpPr txBox="1"/>
          <p:nvPr>
            <p:custDataLst>
              <p:tags r:id="rId10"/>
            </p:custDataLst>
          </p:nvPr>
        </p:nvSpPr>
        <p:spPr>
          <a:xfrm>
            <a:off x="7730705" y="8909736"/>
            <a:ext cx="994275" cy="920672"/>
          </a:xfrm>
          <a:prstGeom prst="rect">
            <a:avLst/>
          </a:prstGeom>
          <a:noFill/>
        </p:spPr>
        <p:txBody>
          <a:bodyPr wrap="square" lIns="180340" tIns="93980" rIns="180340" bIns="93980" rtlCol="0" anchor="ctr" anchorCtr="0">
            <a:normAutofit/>
          </a:bodyPr>
          <a:lstStyle/>
          <a:p>
            <a:pPr algn="ctr">
              <a:lnSpc>
                <a:spcPct val="110000"/>
              </a:lnSpc>
            </a:pPr>
            <a:r>
              <a:rPr lang="en-US" sz="4000" b="1">
                <a:solidFill>
                  <a:schemeClr val="bg1"/>
                </a:solidFill>
                <a:latin typeface="Arial" panose="020B0604020202020204" pitchFamily="34" charset="0"/>
                <a:ea typeface="微软雅黑" panose="020B0503020204020204" charset="-122"/>
              </a:rPr>
              <a:t>01</a:t>
            </a:r>
            <a:endParaRPr lang="en-US" sz="4000" b="1">
              <a:solidFill>
                <a:schemeClr val="bg1"/>
              </a:solidFill>
              <a:latin typeface="Arial" panose="020B0604020202020204" pitchFamily="34" charset="0"/>
              <a:ea typeface="微软雅黑" panose="020B0503020204020204" charset="-122"/>
            </a:endParaRPr>
          </a:p>
        </p:txBody>
      </p:sp>
      <p:sp>
        <p:nvSpPr>
          <p:cNvPr id="10" name="序号"/>
          <p:cNvSpPr txBox="1"/>
          <p:nvPr>
            <p:custDataLst>
              <p:tags r:id="rId11"/>
            </p:custDataLst>
          </p:nvPr>
        </p:nvSpPr>
        <p:spPr>
          <a:xfrm>
            <a:off x="13272199" y="7508145"/>
            <a:ext cx="994275" cy="920672"/>
          </a:xfrm>
          <a:prstGeom prst="rect">
            <a:avLst/>
          </a:prstGeom>
          <a:noFill/>
        </p:spPr>
        <p:txBody>
          <a:bodyPr wrap="square" lIns="180340" tIns="93980" rIns="180340" bIns="93980" rtlCol="0" anchor="ctr" anchorCtr="0">
            <a:normAutofit/>
          </a:bodyPr>
          <a:lstStyle/>
          <a:p>
            <a:pPr algn="ctr">
              <a:lnSpc>
                <a:spcPct val="110000"/>
              </a:lnSpc>
            </a:pPr>
            <a:r>
              <a:rPr lang="en-US" sz="4000" b="1">
                <a:solidFill>
                  <a:schemeClr val="bg1"/>
                </a:solidFill>
                <a:latin typeface="Arial" panose="020B0604020202020204" pitchFamily="34" charset="0"/>
                <a:ea typeface="微软雅黑" panose="020B0503020204020204" charset="-122"/>
              </a:rPr>
              <a:t>02</a:t>
            </a:r>
            <a:endParaRPr lang="en-US" sz="4000" b="1">
              <a:solidFill>
                <a:schemeClr val="bg1"/>
              </a:solidFill>
              <a:latin typeface="Arial" panose="020B0604020202020204" pitchFamily="34" charset="0"/>
              <a:ea typeface="微软雅黑" panose="020B0503020204020204" charset="-122"/>
            </a:endParaRPr>
          </a:p>
        </p:txBody>
      </p:sp>
      <p:sp>
        <p:nvSpPr>
          <p:cNvPr id="11" name="标题"/>
          <p:cNvSpPr txBox="1"/>
          <p:nvPr>
            <p:custDataLst>
              <p:tags r:id="rId12"/>
            </p:custDataLst>
          </p:nvPr>
        </p:nvSpPr>
        <p:spPr>
          <a:xfrm>
            <a:off x="18967450" y="8771890"/>
            <a:ext cx="2568575" cy="1623695"/>
          </a:xfrm>
          <a:prstGeom prst="rect">
            <a:avLst/>
          </a:prstGeom>
          <a:noFill/>
        </p:spPr>
        <p:txBody>
          <a:bodyPr wrap="square" lIns="180340" tIns="93980" rIns="180340" bIns="0" rtlCol="0" anchor="ctr" anchorCtr="0">
            <a:normAutofit fontScale="87500" lnSpcReduction="10000"/>
          </a:bodyPr>
          <a:lstStyle/>
          <a:p>
            <a:pPr algn="ctr"/>
            <a:r>
              <a:rPr lang="zh-CN" altLang="en-US" sz="4000" b="1" spc="300" dirty="0">
                <a:solidFill>
                  <a:schemeClr val="bg1"/>
                </a:solidFill>
                <a:latin typeface="Helvetica Neue" panose="02000503000000020004" charset="0"/>
                <a:ea typeface="黑体-简" panose="02000000000000000000" charset="-122"/>
              </a:rPr>
              <a:t>预测分析</a:t>
            </a:r>
            <a:endParaRPr lang="zh-CN" altLang="en-US" sz="4000" b="1" spc="300" dirty="0">
              <a:solidFill>
                <a:schemeClr val="bg1"/>
              </a:solidFill>
              <a:latin typeface="Helvetica Neue" panose="02000503000000020004" charset="0"/>
              <a:ea typeface="黑体-简" panose="02000000000000000000" charset="-122"/>
            </a:endParaRPr>
          </a:p>
          <a:p>
            <a:pPr algn="ctr"/>
            <a:r>
              <a:rPr lang="zh-CN" altLang="en-US" sz="4000" b="1" spc="300" dirty="0">
                <a:solidFill>
                  <a:schemeClr val="bg1"/>
                </a:solidFill>
                <a:latin typeface="Helvetica Neue" panose="02000503000000020004" charset="0"/>
                <a:ea typeface="黑体-简" panose="02000000000000000000" charset="-122"/>
              </a:rPr>
              <a:t>常用方法</a:t>
            </a:r>
            <a:endParaRPr lang="zh-CN" altLang="en-US" sz="4000" b="1" spc="300" dirty="0">
              <a:solidFill>
                <a:schemeClr val="bg1"/>
              </a:solidFill>
              <a:latin typeface="Helvetica Neue" panose="02000503000000020004" charset="0"/>
              <a:ea typeface="黑体-简" panose="02000000000000000000" charset="-122"/>
            </a:endParaRPr>
          </a:p>
          <a:p>
            <a:pPr algn="ctr"/>
            <a:r>
              <a:rPr lang="zh-CN" altLang="en-US" sz="4000" b="1" spc="300" dirty="0">
                <a:solidFill>
                  <a:schemeClr val="bg1"/>
                </a:solidFill>
                <a:latin typeface="Helvetica Neue" panose="02000503000000020004" charset="0"/>
                <a:ea typeface="黑体-简" panose="02000000000000000000" charset="-122"/>
              </a:rPr>
              <a:t>分类</a:t>
            </a:r>
            <a:endParaRPr lang="zh-CN" altLang="en-US" sz="4000" b="1" spc="300" dirty="0">
              <a:solidFill>
                <a:schemeClr val="bg1"/>
              </a:solidFill>
              <a:latin typeface="Helvetica Neue" panose="02000503000000020004" charset="0"/>
              <a:ea typeface="黑体-简" panose="02000000000000000000" charset="-122"/>
            </a:endParaRPr>
          </a:p>
        </p:txBody>
      </p:sp>
      <p:sp>
        <p:nvSpPr>
          <p:cNvPr id="14" name="正文"/>
          <p:cNvSpPr txBox="1"/>
          <p:nvPr>
            <p:custDataLst>
              <p:tags r:id="rId13"/>
            </p:custDataLst>
          </p:nvPr>
        </p:nvSpPr>
        <p:spPr>
          <a:xfrm>
            <a:off x="11476990" y="1273810"/>
            <a:ext cx="9178925" cy="6569075"/>
          </a:xfrm>
          <a:prstGeom prst="rect">
            <a:avLst/>
          </a:prstGeom>
          <a:noFill/>
        </p:spPr>
        <p:txBody>
          <a:bodyPr wrap="square" lIns="180340" tIns="93980" rIns="180340" bIns="93980" rtlCol="0" anchor="t" anchorCtr="0"/>
          <a:lstStyle/>
          <a:p>
            <a:pPr algn="l">
              <a:lnSpc>
                <a:spcPct val="150000"/>
              </a:lnSpc>
            </a:pPr>
            <a:r>
              <a:rPr lang="zh-CN" altLang="en-US" sz="2800" spc="150" dirty="0">
                <a:solidFill>
                  <a:srgbClr val="000000">
                    <a:lumMod val="75000"/>
                    <a:lumOff val="25000"/>
                  </a:srgbClr>
                </a:solidFill>
                <a:latin typeface="Helvetica Neue" panose="02000503000000020004" charset="0"/>
                <a:ea typeface="黑体-简" panose="02000000000000000000" charset="-122"/>
              </a:rPr>
              <a:t>它是一种运用数学工具对事物规律进行定量描述，预测其发展趋势的方法。定量预测可以分为数值预测与分类预测。</a:t>
            </a:r>
            <a:endParaRPr lang="zh-CN" altLang="en-US" sz="2800" spc="150" dirty="0">
              <a:solidFill>
                <a:srgbClr val="000000">
                  <a:lumMod val="75000"/>
                  <a:lumOff val="25000"/>
                </a:srgbClr>
              </a:solidFill>
              <a:latin typeface="Helvetica Neue" panose="02000503000000020004" charset="0"/>
              <a:ea typeface="黑体-简" panose="02000000000000000000" charset="-122"/>
            </a:endParaRPr>
          </a:p>
          <a:p>
            <a:pPr algn="l">
              <a:lnSpc>
                <a:spcPct val="150000"/>
              </a:lnSpc>
            </a:pPr>
            <a:r>
              <a:rPr lang="zh-CN" altLang="en-US" sz="2800" spc="150" dirty="0">
                <a:solidFill>
                  <a:srgbClr val="000000">
                    <a:lumMod val="75000"/>
                    <a:lumOff val="25000"/>
                  </a:srgbClr>
                </a:solidFill>
                <a:latin typeface="Helvetica Neue" panose="02000503000000020004" charset="0"/>
                <a:ea typeface="黑体-简" panose="02000000000000000000" charset="-122"/>
              </a:rPr>
              <a:t>数值预测可用于用户数、收入、</a:t>
            </a:r>
            <a:r>
              <a:rPr lang="en-US" altLang="zh-CN" sz="2800" spc="150" dirty="0">
                <a:solidFill>
                  <a:srgbClr val="000000">
                    <a:lumMod val="75000"/>
                    <a:lumOff val="25000"/>
                  </a:srgbClr>
                </a:solidFill>
                <a:latin typeface="Helvetica Neue" panose="02000503000000020004" charset="0"/>
                <a:ea typeface="黑体-简" panose="02000000000000000000" charset="-122"/>
              </a:rPr>
              <a:t>GDP</a:t>
            </a:r>
            <a:r>
              <a:rPr lang="zh-CN" altLang="en-US" sz="2800" spc="150" dirty="0">
                <a:solidFill>
                  <a:srgbClr val="000000">
                    <a:lumMod val="75000"/>
                    <a:lumOff val="25000"/>
                  </a:srgbClr>
                </a:solidFill>
                <a:latin typeface="Helvetica Neue" panose="02000503000000020004" charset="0"/>
                <a:ea typeface="黑体-简" panose="02000000000000000000" charset="-122"/>
              </a:rPr>
              <a:t>、人口数等预测，主要使用</a:t>
            </a:r>
            <a:r>
              <a:rPr lang="zh-CN" altLang="en-US" sz="2800" spc="150" dirty="0">
                <a:solidFill>
                  <a:srgbClr val="000000">
                    <a:lumMod val="75000"/>
                    <a:lumOff val="25000"/>
                  </a:srgbClr>
                </a:solidFill>
                <a:latin typeface="Helvetica Neue" panose="02000503000000020004" charset="0"/>
                <a:ea typeface="黑体-简" panose="02000000000000000000" charset="-122"/>
              </a:rPr>
              <a:t>时间序列、回归分析等方法进行预测。</a:t>
            </a:r>
            <a:endParaRPr lang="zh-CN" altLang="en-US" sz="2800" spc="150" dirty="0">
              <a:solidFill>
                <a:srgbClr val="000000">
                  <a:lumMod val="75000"/>
                  <a:lumOff val="25000"/>
                </a:srgbClr>
              </a:solidFill>
              <a:latin typeface="Helvetica Neue" panose="02000503000000020004" charset="0"/>
              <a:ea typeface="黑体-简" panose="02000000000000000000" charset="-122"/>
            </a:endParaRPr>
          </a:p>
          <a:p>
            <a:pPr algn="l">
              <a:lnSpc>
                <a:spcPct val="150000"/>
              </a:lnSpc>
            </a:pPr>
            <a:r>
              <a:rPr lang="zh-CN" altLang="en-US" sz="2800" spc="150" dirty="0">
                <a:solidFill>
                  <a:srgbClr val="000000">
                    <a:lumMod val="75000"/>
                    <a:lumOff val="25000"/>
                  </a:srgbClr>
                </a:solidFill>
                <a:latin typeface="Helvetica Neue" panose="02000503000000020004" charset="0"/>
                <a:ea typeface="黑体-简" panose="02000000000000000000" charset="-122"/>
              </a:rPr>
              <a:t>分类预测可用于用户是否流失、用户是否购买、用户是否会参与等行为进行预测，主要使用决策树、逻辑回归、神经网络等方法进行预测。</a:t>
            </a:r>
            <a:endParaRPr lang="zh-CN" altLang="en-US" sz="2800" spc="150" dirty="0">
              <a:solidFill>
                <a:srgbClr val="000000">
                  <a:lumMod val="75000"/>
                  <a:lumOff val="25000"/>
                </a:srgbClr>
              </a:solidFill>
              <a:latin typeface="Helvetica Neue" panose="02000503000000020004" charset="0"/>
              <a:ea typeface="黑体-简" panose="02000000000000000000" charset="-122"/>
            </a:endParaRPr>
          </a:p>
          <a:p>
            <a:pPr algn="l">
              <a:lnSpc>
                <a:spcPct val="150000"/>
              </a:lnSpc>
            </a:pPr>
            <a:r>
              <a:rPr lang="zh-CN" altLang="en-US" sz="2800" spc="150" dirty="0">
                <a:solidFill>
                  <a:srgbClr val="000000">
                    <a:lumMod val="75000"/>
                    <a:lumOff val="25000"/>
                  </a:srgbClr>
                </a:solidFill>
                <a:latin typeface="Helvetica Neue" panose="02000503000000020004" charset="0"/>
                <a:ea typeface="黑体-简" panose="02000000000000000000" charset="-122"/>
              </a:rPr>
              <a:t>其中数值预测是我们最常用的预测方法。</a:t>
            </a:r>
            <a:endParaRPr lang="zh-CN" altLang="en-US" sz="2800" spc="150" dirty="0">
              <a:solidFill>
                <a:srgbClr val="000000">
                  <a:lumMod val="75000"/>
                  <a:lumOff val="25000"/>
                </a:srgbClr>
              </a:solidFill>
              <a:latin typeface="Helvetica Neue" panose="02000503000000020004" charset="0"/>
              <a:ea typeface="黑体-简" panose="02000000000000000000" charset="-122"/>
            </a:endParaRPr>
          </a:p>
        </p:txBody>
      </p:sp>
      <p:sp>
        <p:nvSpPr>
          <p:cNvPr id="37" name="标题"/>
          <p:cNvSpPr txBox="1"/>
          <p:nvPr>
            <p:custDataLst>
              <p:tags r:id="rId14"/>
            </p:custDataLst>
          </p:nvPr>
        </p:nvSpPr>
        <p:spPr>
          <a:xfrm>
            <a:off x="11680383" y="527970"/>
            <a:ext cx="3264766" cy="723563"/>
          </a:xfrm>
          <a:prstGeom prst="rect">
            <a:avLst/>
          </a:prstGeom>
          <a:noFill/>
        </p:spPr>
        <p:txBody>
          <a:bodyPr wrap="square" lIns="180340" tIns="93980" rIns="180340" bIns="0" rtlCol="0" anchor="ctr" anchorCtr="0"/>
          <a:lstStyle/>
          <a:p>
            <a:pPr marL="0" indent="0" algn="l">
              <a:lnSpc>
                <a:spcPct val="100000"/>
              </a:lnSpc>
              <a:spcBef>
                <a:spcPts val="0"/>
              </a:spcBef>
              <a:spcAft>
                <a:spcPts val="0"/>
              </a:spcAft>
              <a:buSzPct val="100000"/>
            </a:pPr>
            <a:r>
              <a:rPr lang="zh-CN" altLang="en-US" sz="3200" b="1" spc="300" dirty="0">
                <a:solidFill>
                  <a:srgbClr val="376FFF"/>
                </a:solidFill>
                <a:latin typeface="Helvetica Neue" panose="02000503000000020004" charset="0"/>
                <a:ea typeface="黑体-简" panose="02000000000000000000" charset="-122"/>
              </a:rPr>
              <a:t>定量预测</a:t>
            </a:r>
            <a:endParaRPr lang="zh-CN" altLang="en-US" sz="3200" b="1" spc="300" dirty="0">
              <a:solidFill>
                <a:srgbClr val="376FFF"/>
              </a:solidFill>
              <a:latin typeface="Helvetica Neue" panose="02000503000000020004" charset="0"/>
              <a:ea typeface="黑体-简" panose="02000000000000000000" charset="-122"/>
            </a:endParaRPr>
          </a:p>
        </p:txBody>
      </p:sp>
      <p:sp>
        <p:nvSpPr>
          <p:cNvPr id="38" name="正文"/>
          <p:cNvSpPr txBox="1"/>
          <p:nvPr>
            <p:custDataLst>
              <p:tags r:id="rId15"/>
            </p:custDataLst>
          </p:nvPr>
        </p:nvSpPr>
        <p:spPr>
          <a:xfrm>
            <a:off x="3321050" y="2905125"/>
            <a:ext cx="4682490" cy="7550150"/>
          </a:xfrm>
          <a:prstGeom prst="rect">
            <a:avLst/>
          </a:prstGeom>
          <a:noFill/>
        </p:spPr>
        <p:txBody>
          <a:bodyPr wrap="square" lIns="180340" tIns="93980" rIns="180340" bIns="93980" rtlCol="0" anchor="t" anchorCtr="0"/>
          <a:lstStyle/>
          <a:p>
            <a:pPr marL="0" indent="0" algn="l">
              <a:lnSpc>
                <a:spcPct val="150000"/>
              </a:lnSpc>
              <a:spcBef>
                <a:spcPts val="0"/>
              </a:spcBef>
              <a:spcAft>
                <a:spcPts val="0"/>
              </a:spcAft>
              <a:buSzPct val="100000"/>
            </a:pPr>
            <a:r>
              <a:rPr lang="zh-CN" altLang="en-US" sz="2800" spc="150" dirty="0">
                <a:solidFill>
                  <a:srgbClr val="000000">
                    <a:lumMod val="75000"/>
                    <a:lumOff val="25000"/>
                  </a:srgbClr>
                </a:solidFill>
                <a:latin typeface="Heiti SC Medium" panose="02000000000000000000" charset="-122"/>
                <a:ea typeface="Heiti SC Medium" panose="02000000000000000000" charset="-122"/>
              </a:rPr>
              <a:t>它是指预测者依靠熟悉业务</a:t>
            </a:r>
            <a:r>
              <a:rPr lang="zh-CN" altLang="en-US" sz="2800" spc="150" dirty="0">
                <a:solidFill>
                  <a:srgbClr val="000000">
                    <a:lumMod val="75000"/>
                    <a:lumOff val="25000"/>
                  </a:srgbClr>
                </a:solidFill>
                <a:latin typeface="Heiti SC Medium" panose="02000000000000000000" charset="-122"/>
                <a:ea typeface="Heiti SC Medium" panose="02000000000000000000" charset="-122"/>
              </a:rPr>
              <a:t>知识、具有丰富经验和综合分析能力的人员与专家，根据已掌握的历史资料和直观材料，运用个人的经验和分析判断能力，对事物的未来发展做出性质和程度上的判断。</a:t>
            </a:r>
            <a:endParaRPr lang="zh-CN" altLang="en-US" sz="2800" spc="150" dirty="0">
              <a:solidFill>
                <a:srgbClr val="000000">
                  <a:lumMod val="75000"/>
                  <a:lumOff val="25000"/>
                </a:srgbClr>
              </a:solidFill>
              <a:latin typeface="Heiti SC Medium" panose="02000000000000000000" charset="-122"/>
              <a:ea typeface="Heiti SC Medium" panose="02000000000000000000" charset="-122"/>
            </a:endParaRPr>
          </a:p>
          <a:p>
            <a:pPr marL="0" indent="0" algn="l">
              <a:lnSpc>
                <a:spcPct val="150000"/>
              </a:lnSpc>
              <a:spcBef>
                <a:spcPts val="0"/>
              </a:spcBef>
              <a:spcAft>
                <a:spcPts val="0"/>
              </a:spcAft>
              <a:buSzPct val="100000"/>
            </a:pPr>
            <a:r>
              <a:rPr lang="zh-CN" altLang="en-US" sz="2800" spc="150" dirty="0">
                <a:solidFill>
                  <a:srgbClr val="000000">
                    <a:lumMod val="75000"/>
                    <a:lumOff val="25000"/>
                  </a:srgbClr>
                </a:solidFill>
                <a:latin typeface="Heiti SC Medium" panose="02000000000000000000" charset="-122"/>
                <a:ea typeface="Heiti SC Medium" panose="02000000000000000000" charset="-122"/>
              </a:rPr>
              <a:t>主要的预测方法有德尔菲法、主观概率法等。</a:t>
            </a:r>
            <a:endParaRPr lang="zh-CN" altLang="en-US" sz="2800" spc="150" dirty="0">
              <a:solidFill>
                <a:srgbClr val="000000">
                  <a:lumMod val="75000"/>
                  <a:lumOff val="25000"/>
                </a:srgbClr>
              </a:solidFill>
              <a:latin typeface="Heiti SC Medium" panose="02000000000000000000" charset="-122"/>
              <a:ea typeface="Heiti SC Medium" panose="02000000000000000000" charset="-122"/>
            </a:endParaRPr>
          </a:p>
        </p:txBody>
      </p:sp>
      <p:sp>
        <p:nvSpPr>
          <p:cNvPr id="39" name="标题"/>
          <p:cNvSpPr txBox="1"/>
          <p:nvPr>
            <p:custDataLst>
              <p:tags r:id="rId16"/>
            </p:custDataLst>
          </p:nvPr>
        </p:nvSpPr>
        <p:spPr>
          <a:xfrm>
            <a:off x="3682214" y="2136623"/>
            <a:ext cx="3264766" cy="723563"/>
          </a:xfrm>
          <a:prstGeom prst="rect">
            <a:avLst/>
          </a:prstGeom>
          <a:noFill/>
        </p:spPr>
        <p:txBody>
          <a:bodyPr wrap="square" lIns="180340" tIns="93980" rIns="180340" bIns="0" rtlCol="0" anchor="ctr" anchorCtr="0">
            <a:normAutofit/>
          </a:bodyPr>
          <a:lstStyle/>
          <a:p>
            <a:pPr marL="0" indent="0" algn="l">
              <a:lnSpc>
                <a:spcPct val="100000"/>
              </a:lnSpc>
              <a:spcBef>
                <a:spcPts val="0"/>
              </a:spcBef>
              <a:spcAft>
                <a:spcPts val="0"/>
              </a:spcAft>
              <a:buSzPct val="100000"/>
            </a:pPr>
            <a:r>
              <a:rPr lang="zh-CN" altLang="en-US" sz="3200" b="1" spc="300" dirty="0">
                <a:solidFill>
                  <a:srgbClr val="376FFF"/>
                </a:solidFill>
                <a:latin typeface="Helvetica Neue" panose="02000503000000020004" charset="0"/>
                <a:ea typeface="黑体-简" panose="02000000000000000000" charset="-122"/>
              </a:rPr>
              <a:t>定性预测</a:t>
            </a:r>
            <a:endParaRPr lang="zh-CN" altLang="en-US" sz="3200" b="1" spc="300" dirty="0">
              <a:solidFill>
                <a:srgbClr val="376FFF"/>
              </a:solidFill>
              <a:latin typeface="Helvetica Neue" panose="02000503000000020004" charset="0"/>
              <a:ea typeface="黑体-简" panose="02000000000000000000" charset="-122"/>
            </a:endParaRPr>
          </a:p>
        </p:txBody>
      </p:sp>
    </p:spTree>
    <p:custDataLst>
      <p:tags r:id="rId17"/>
    </p:custDataLst>
  </p:cSld>
  <p:clrMapOvr>
    <a:masterClrMapping/>
  </p:clrMapOvr>
  <p:transition spd="slow" advClick="0" advTm="0">
    <p:push dir="u"/>
  </p:transition>
</p:sld>
</file>

<file path=ppt/slides/slide4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4" name="C9F754DE-2CAD-44b6-B708-469DEB6407EB-3" descr="wpsoffice"/>
          <p:cNvPicPr>
            <a:picLocks noChangeAspect="1"/>
          </p:cNvPicPr>
          <p:nvPr/>
        </p:nvPicPr>
        <p:blipFill>
          <a:blip r:embed="rId1"/>
          <a:stretch>
            <a:fillRect/>
          </a:stretch>
        </p:blipFill>
        <p:spPr>
          <a:xfrm>
            <a:off x="3920490" y="732790"/>
            <a:ext cx="15377160" cy="12717780"/>
          </a:xfrm>
          <a:prstGeom prst="rect">
            <a:avLst/>
          </a:prstGeom>
        </p:spPr>
      </p:pic>
      <p:grpSp>
        <p:nvGrpSpPr>
          <p:cNvPr id="2" name="组合 1"/>
          <p:cNvGrpSpPr/>
          <p:nvPr/>
        </p:nvGrpSpPr>
        <p:grpSpPr>
          <a:xfrm>
            <a:off x="-20955" y="13970"/>
            <a:ext cx="6969760" cy="1744980"/>
            <a:chOff x="-33" y="-13"/>
            <a:chExt cx="9404" cy="2748"/>
          </a:xfrm>
        </p:grpSpPr>
        <p:sp>
          <p:nvSpPr>
            <p:cNvPr id="7" name="矩形"/>
            <p:cNvSpPr/>
            <p:nvPr>
              <p:custDataLst>
                <p:tags r:id="rId2"/>
              </p:custDataLst>
            </p:nvPr>
          </p:nvSpPr>
          <p:spPr>
            <a:xfrm>
              <a:off x="-33" y="-13"/>
              <a:ext cx="8691" cy="381"/>
            </a:xfrm>
            <a:prstGeom prst="rect">
              <a:avLst/>
            </a:prstGeom>
            <a:solidFill>
              <a:srgbClr val="0C7BE0"/>
            </a:solidFill>
            <a:ln w="12700">
              <a:miter lim="400000"/>
            </a:ln>
          </p:spPr>
          <p:txBody>
            <a:bodyPr lIns="45720" rIns="45720" anchor="ctr"/>
            <a:lstStyle/>
            <a:p>
              <a:pPr defTabSz="914400">
                <a:defRPr sz="2400" b="1">
                  <a:solidFill>
                    <a:schemeClr val="accent1"/>
                  </a:solidFill>
                  <a:latin typeface="Calibri" panose="020F0502020204030204"/>
                  <a:ea typeface="Calibri" panose="020F0502020204030204"/>
                  <a:cs typeface="Calibri" panose="020F0502020204030204"/>
                  <a:sym typeface="Calibri" panose="020F0502020204030204"/>
                </a:defRPr>
              </a:pPr>
              <a:endParaRPr sz="2400"/>
            </a:p>
          </p:txBody>
        </p:sp>
        <p:sp>
          <p:nvSpPr>
            <p:cNvPr id="3" name="数据可视化对企业的价值"/>
            <p:cNvSpPr txBox="1"/>
            <p:nvPr>
              <p:custDataLst>
                <p:tags r:id="rId3"/>
              </p:custDataLst>
            </p:nvPr>
          </p:nvSpPr>
          <p:spPr>
            <a:xfrm>
              <a:off x="41" y="403"/>
              <a:ext cx="9330" cy="2333"/>
            </a:xfrm>
            <a:prstGeom prst="rect">
              <a:avLst/>
            </a:prstGeom>
            <a:ln w="12700">
              <a:miter lim="400000"/>
            </a:ln>
          </p:spPr>
          <p:txBody>
            <a:bodyPr lIns="0" tIns="0" rIns="0" bIns="0"/>
            <a:lstStyle>
              <a:lvl1pPr indent="0" defTabSz="914400">
                <a:defRPr sz="5000" b="1">
                  <a:solidFill>
                    <a:schemeClr val="accent1"/>
                  </a:solidFill>
                </a:defRPr>
              </a:lvl1pPr>
            </a:lstStyle>
            <a:p>
              <a:pPr algn="l"/>
              <a:r>
                <a:rPr lang="zh-CN" altLang="en-US" sz="5000" dirty="0">
                  <a:solidFill>
                    <a:srgbClr val="0C7BE0"/>
                  </a:solidFill>
                  <a:latin typeface="Helvetica Neue" panose="02000503000000020004" charset="0"/>
                  <a:ea typeface="黑体-简" panose="02000000000000000000" charset="-122"/>
                </a:rPr>
                <a:t>预测分析下的分析方法</a:t>
              </a:r>
              <a:endParaRPr lang="zh-CN" altLang="en-US" sz="5000" dirty="0">
                <a:solidFill>
                  <a:srgbClr val="0C7BE0"/>
                </a:solidFill>
                <a:latin typeface="Helvetica Neue" panose="02000503000000020004" charset="0"/>
                <a:ea typeface="黑体-简" panose="02000000000000000000" charset="-122"/>
              </a:endParaRPr>
            </a:p>
          </p:txBody>
        </p:sp>
      </p:grpSp>
    </p:spTree>
  </p:cSld>
  <p:clrMapOvr>
    <a:masterClrMapping/>
  </p:clrMapOvr>
  <p:transition spd="slow" advClick="0" advTm="0">
    <p:push dir="u"/>
  </p:transition>
</p:sld>
</file>

<file path=ppt/slides/slide4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grpSp>
        <p:nvGrpSpPr>
          <p:cNvPr id="2" name="组合 1"/>
          <p:cNvGrpSpPr/>
          <p:nvPr/>
        </p:nvGrpSpPr>
        <p:grpSpPr>
          <a:xfrm>
            <a:off x="-20955" y="13970"/>
            <a:ext cx="2853690" cy="1744980"/>
            <a:chOff x="-33" y="-13"/>
            <a:chExt cx="9404" cy="2748"/>
          </a:xfrm>
        </p:grpSpPr>
        <p:sp>
          <p:nvSpPr>
            <p:cNvPr id="7" name="矩形"/>
            <p:cNvSpPr/>
            <p:nvPr>
              <p:custDataLst>
                <p:tags r:id="rId1"/>
              </p:custDataLst>
            </p:nvPr>
          </p:nvSpPr>
          <p:spPr>
            <a:xfrm>
              <a:off x="-33" y="-13"/>
              <a:ext cx="8691" cy="381"/>
            </a:xfrm>
            <a:prstGeom prst="rect">
              <a:avLst/>
            </a:prstGeom>
            <a:solidFill>
              <a:srgbClr val="0C7BE0"/>
            </a:solidFill>
            <a:ln w="12700">
              <a:miter lim="400000"/>
            </a:ln>
          </p:spPr>
          <p:txBody>
            <a:bodyPr lIns="45720" rIns="45720" anchor="ctr"/>
            <a:lstStyle/>
            <a:p>
              <a:pPr defTabSz="914400">
                <a:defRPr sz="2400" b="1">
                  <a:solidFill>
                    <a:schemeClr val="accent1"/>
                  </a:solidFill>
                  <a:latin typeface="Calibri" panose="020F0502020204030204"/>
                  <a:ea typeface="Calibri" panose="020F0502020204030204"/>
                  <a:cs typeface="Calibri" panose="020F0502020204030204"/>
                  <a:sym typeface="Calibri" panose="020F0502020204030204"/>
                </a:defRPr>
              </a:pPr>
              <a:endParaRPr sz="2400"/>
            </a:p>
          </p:txBody>
        </p:sp>
        <p:sp>
          <p:nvSpPr>
            <p:cNvPr id="3" name="数据可视化对企业的价值"/>
            <p:cNvSpPr txBox="1"/>
            <p:nvPr>
              <p:custDataLst>
                <p:tags r:id="rId2"/>
              </p:custDataLst>
            </p:nvPr>
          </p:nvSpPr>
          <p:spPr>
            <a:xfrm>
              <a:off x="41" y="403"/>
              <a:ext cx="9330" cy="2333"/>
            </a:xfrm>
            <a:prstGeom prst="rect">
              <a:avLst/>
            </a:prstGeom>
            <a:ln w="12700">
              <a:miter lim="400000"/>
            </a:ln>
          </p:spPr>
          <p:txBody>
            <a:bodyPr lIns="0" tIns="0" rIns="0" bIns="0"/>
            <a:lstStyle>
              <a:lvl1pPr indent="0" defTabSz="914400">
                <a:defRPr sz="5000" b="1">
                  <a:solidFill>
                    <a:schemeClr val="accent1"/>
                  </a:solidFill>
                </a:defRPr>
              </a:lvl1pPr>
            </a:lstStyle>
            <a:p>
              <a:pPr algn="l"/>
              <a:r>
                <a:rPr lang="zh-CN" altLang="en-US" sz="5000" dirty="0">
                  <a:solidFill>
                    <a:srgbClr val="0C7BE0"/>
                  </a:solidFill>
                  <a:latin typeface="Helvetica Neue" panose="02000503000000020004" charset="0"/>
                  <a:ea typeface="黑体-简" panose="02000000000000000000" charset="-122"/>
                </a:rPr>
                <a:t>预测分析</a:t>
              </a:r>
              <a:endParaRPr lang="zh-CN" altLang="en-US" sz="5000" dirty="0">
                <a:solidFill>
                  <a:srgbClr val="0C7BE0"/>
                </a:solidFill>
                <a:latin typeface="Helvetica Neue" panose="02000503000000020004" charset="0"/>
                <a:ea typeface="黑体-简" panose="02000000000000000000" charset="-122"/>
              </a:endParaRPr>
            </a:p>
          </p:txBody>
        </p:sp>
      </p:grpSp>
      <p:sp>
        <p:nvSpPr>
          <p:cNvPr id="182" name="文本框 181"/>
          <p:cNvSpPr txBox="1"/>
          <p:nvPr>
            <p:custDataLst>
              <p:tags r:id="rId3"/>
            </p:custDataLst>
          </p:nvPr>
        </p:nvSpPr>
        <p:spPr>
          <a:xfrm>
            <a:off x="2373630" y="2287905"/>
            <a:ext cx="18790285" cy="9017635"/>
          </a:xfrm>
          <a:prstGeom prst="rect">
            <a:avLst/>
          </a:prstGeom>
          <a:noFill/>
        </p:spPr>
        <p:txBody>
          <a:bodyPr wrap="square" rtlCol="0">
            <a:noAutofit/>
          </a:bodyPr>
          <a:lstStyle/>
          <a:p>
            <a:pPr indent="457200" algn="l" fontAlgn="auto">
              <a:lnSpc>
                <a:spcPct val="160000"/>
              </a:lnSpc>
              <a:spcAft>
                <a:spcPts val="1000"/>
              </a:spcAft>
            </a:pPr>
            <a:r>
              <a:rPr lang="zh-CN" altLang="en-US" sz="3600" b="0" spc="150">
                <a:solidFill>
                  <a:srgbClr val="535353"/>
                </a:solidFill>
                <a:latin typeface="Helvetica Neue" panose="02000503000000020004" charset="0"/>
                <a:ea typeface="黑体-简" panose="02000000000000000000" charset="-122"/>
                <a:sym typeface="微软雅黑" panose="020B0503020204020204" charset="-122"/>
              </a:rPr>
              <a:t>　</a:t>
            </a:r>
            <a:r>
              <a:rPr lang="zh-CN" altLang="en-US" sz="3600" b="0" spc="150">
                <a:solidFill>
                  <a:srgbClr val="535353"/>
                </a:solidFill>
                <a:uFillTx/>
                <a:latin typeface="Helvetica Neue" panose="02000503000000020004" charset="0"/>
                <a:ea typeface="黑体-简" panose="02000000000000000000" charset="-122"/>
                <a:sym typeface="微软雅黑" panose="020B0503020204020204" charset="-122"/>
              </a:rPr>
              <a:t>进行预测分析时，需要记住一句话：</a:t>
            </a:r>
            <a:r>
              <a:rPr lang="zh-CN" altLang="en-US" sz="3600" spc="150">
                <a:solidFill>
                  <a:srgbClr val="535353"/>
                </a:solidFill>
                <a:uFillTx/>
                <a:latin typeface="Heiti SC Medium" panose="02000000000000000000" charset="-122"/>
                <a:ea typeface="Heiti SC Medium" panose="02000000000000000000" charset="-122"/>
                <a:sym typeface="微软雅黑" panose="020B0503020204020204" charset="-122"/>
              </a:rPr>
              <a:t>业务为导向，技术为辅助</a:t>
            </a:r>
            <a:r>
              <a:rPr lang="zh-CN" altLang="en-US" sz="3600" b="0" spc="150">
                <a:solidFill>
                  <a:srgbClr val="535353"/>
                </a:solidFill>
                <a:uFillTx/>
                <a:latin typeface="Helvetica Neue" panose="02000503000000020004" charset="0"/>
                <a:ea typeface="黑体-简" panose="02000000000000000000" charset="-122"/>
                <a:sym typeface="微软雅黑" panose="020B0503020204020204" charset="-122"/>
              </a:rPr>
              <a:t>。也就是说，预测分析的结果需要符合业务发展规律，相关的预测分析技术，如趋势分析法、回归分析法、时间序列等方法得到的预测结果仅仅作为参考，需要根据相关的运营策略、资源配置等情况决定是否修正预测结果，并不是直接就采用它们的预测结果，否则预测的结果很可能脱离业务的实际情况。</a:t>
            </a:r>
            <a:endParaRPr lang="zh-CN" altLang="en-US" sz="3600" b="0" spc="150">
              <a:solidFill>
                <a:srgbClr val="535353"/>
              </a:solidFill>
              <a:uFillTx/>
              <a:latin typeface="Helvetica Neue" panose="02000503000000020004" charset="0"/>
              <a:ea typeface="黑体-简" panose="02000000000000000000" charset="-122"/>
              <a:sym typeface="微软雅黑" panose="020B0503020204020204" charset="-122"/>
            </a:endParaRPr>
          </a:p>
          <a:p>
            <a:pPr indent="457200" algn="l" fontAlgn="auto">
              <a:lnSpc>
                <a:spcPct val="160000"/>
              </a:lnSpc>
              <a:spcAft>
                <a:spcPts val="1000"/>
              </a:spcAft>
            </a:pPr>
            <a:r>
              <a:rPr lang="zh-CN" altLang="en-US" sz="3600" b="0" spc="150">
                <a:solidFill>
                  <a:srgbClr val="535353"/>
                </a:solidFill>
                <a:latin typeface="Helvetica Neue" panose="02000503000000020004" charset="0"/>
                <a:ea typeface="黑体-简" panose="02000000000000000000" charset="-122"/>
                <a:sym typeface="微软雅黑" panose="020B0503020204020204" charset="-122"/>
              </a:rPr>
              <a:t>　</a:t>
            </a:r>
            <a:r>
              <a:rPr lang="zh-CN" altLang="en-US" sz="3600" b="0" spc="150">
                <a:solidFill>
                  <a:srgbClr val="535353"/>
                </a:solidFill>
                <a:uFillTx/>
                <a:latin typeface="Helvetica Neue" panose="02000503000000020004" charset="0"/>
                <a:ea typeface="黑体-简" panose="02000000000000000000" charset="-122"/>
                <a:sym typeface="微软雅黑" panose="020B0503020204020204" charset="-122"/>
              </a:rPr>
              <a:t>所以进行预测，重点不在于使用多么高级的预测分析方法，而是在于是否符合业务实际发展情况。</a:t>
            </a:r>
            <a:endParaRPr lang="zh-CN" altLang="en-US" sz="3600" b="0" spc="150">
              <a:solidFill>
                <a:srgbClr val="535353"/>
              </a:solidFill>
              <a:uFillTx/>
              <a:latin typeface="Helvetica Neue" panose="02000503000000020004" charset="0"/>
              <a:ea typeface="黑体-简" panose="02000000000000000000" charset="-122"/>
              <a:sym typeface="微软雅黑" panose="020B0503020204020204" charset="-122"/>
            </a:endParaRPr>
          </a:p>
          <a:p>
            <a:pPr marL="457200" lvl="1" indent="457200" algn="l" fontAlgn="auto">
              <a:lnSpc>
                <a:spcPct val="160000"/>
              </a:lnSpc>
              <a:spcAft>
                <a:spcPts val="1000"/>
              </a:spcAft>
            </a:pPr>
            <a:r>
              <a:rPr lang="zh-CN" altLang="en-US" sz="3600" b="0" spc="150">
                <a:solidFill>
                  <a:srgbClr val="535353"/>
                </a:solidFill>
                <a:uFillTx/>
                <a:latin typeface="Helvetica Neue" panose="02000503000000020004" charset="0"/>
                <a:ea typeface="黑体-简" panose="02000000000000000000" charset="-122"/>
                <a:sym typeface="微软雅黑" panose="020B0503020204020204" charset="-122"/>
              </a:rPr>
              <a:t>这里我们主要学习趋势分析方法，其它的分析方法涉及到另外的学科，就不过多介绍了。</a:t>
            </a:r>
            <a:endParaRPr lang="zh-CN" altLang="en-US" sz="3600" b="0" spc="150">
              <a:solidFill>
                <a:srgbClr val="535353"/>
              </a:solidFill>
              <a:uFillTx/>
              <a:latin typeface="Helvetica Neue" panose="02000503000000020004" charset="0"/>
              <a:ea typeface="黑体-简" panose="02000000000000000000" charset="-122"/>
              <a:sym typeface="微软雅黑" panose="020B0503020204020204" charset="-122"/>
            </a:endParaRPr>
          </a:p>
        </p:txBody>
      </p:sp>
    </p:spTree>
  </p:cSld>
  <p:clrMapOvr>
    <a:masterClrMapping/>
  </p:clrMapOvr>
  <p:transition spd="slow" advClick="0" advTm="0">
    <p:push dir="u"/>
  </p:transition>
</p:sld>
</file>

<file path=ppt/slides/slide4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40" name="椭圆 39"/>
          <p:cNvSpPr/>
          <p:nvPr>
            <p:custDataLst>
              <p:tags r:id="rId1"/>
            </p:custDataLst>
          </p:nvPr>
        </p:nvSpPr>
        <p:spPr>
          <a:xfrm>
            <a:off x="4479290" y="4226560"/>
            <a:ext cx="4274185" cy="4237355"/>
          </a:xfrm>
          <a:prstGeom prst="ellipse">
            <a:avLst/>
          </a:prstGeom>
          <a:solidFill>
            <a:srgbClr val="3366FE"/>
          </a:solidFill>
          <a:ln w="12700" cap="flat" cmpd="sng" algn="ctr">
            <a:noFill/>
            <a:prstDash val="solid"/>
            <a:miter lim="800000"/>
          </a:ln>
          <a:effectLst/>
        </p:spPr>
        <p:txBody>
          <a:bodyPr rtlCol="0" anchor="ctr"/>
          <a:lstStyle/>
          <a:p>
            <a:pPr algn="ctr"/>
            <a:endParaRPr lang="zh-CN" altLang="en-US" sz="3200">
              <a:solidFill>
                <a:srgbClr val="FFFFFF"/>
              </a:solidFill>
              <a:latin typeface="Arial" panose="020B0604020202020204" pitchFamily="34" charset="0"/>
              <a:ea typeface="微软雅黑" panose="020B0503020204020204" charset="-122"/>
              <a:cs typeface="思源黑体 CN Regular" panose="020B0500000000000000" charset="-122"/>
            </a:endParaRPr>
          </a:p>
        </p:txBody>
      </p:sp>
      <p:grpSp>
        <p:nvGrpSpPr>
          <p:cNvPr id="2" name="组合 1"/>
          <p:cNvGrpSpPr/>
          <p:nvPr/>
        </p:nvGrpSpPr>
        <p:grpSpPr>
          <a:xfrm>
            <a:off x="-20955" y="13970"/>
            <a:ext cx="3607435" cy="1744980"/>
            <a:chOff x="-33" y="-13"/>
            <a:chExt cx="9404" cy="2748"/>
          </a:xfrm>
        </p:grpSpPr>
        <p:sp>
          <p:nvSpPr>
            <p:cNvPr id="7" name="矩形"/>
            <p:cNvSpPr/>
            <p:nvPr>
              <p:custDataLst>
                <p:tags r:id="rId2"/>
              </p:custDataLst>
            </p:nvPr>
          </p:nvSpPr>
          <p:spPr>
            <a:xfrm>
              <a:off x="-33" y="-13"/>
              <a:ext cx="8691" cy="381"/>
            </a:xfrm>
            <a:prstGeom prst="rect">
              <a:avLst/>
            </a:prstGeom>
            <a:solidFill>
              <a:srgbClr val="0C7BE0"/>
            </a:solidFill>
            <a:ln w="12700">
              <a:miter lim="400000"/>
            </a:ln>
          </p:spPr>
          <p:txBody>
            <a:bodyPr lIns="45720" rIns="45720" anchor="ctr"/>
            <a:lstStyle/>
            <a:p>
              <a:pPr defTabSz="914400">
                <a:defRPr sz="2400" b="1">
                  <a:solidFill>
                    <a:schemeClr val="accent1"/>
                  </a:solidFill>
                  <a:latin typeface="Calibri" panose="020F0502020204030204"/>
                  <a:ea typeface="Calibri" panose="020F0502020204030204"/>
                  <a:cs typeface="Calibri" panose="020F0502020204030204"/>
                  <a:sym typeface="Calibri" panose="020F0502020204030204"/>
                </a:defRPr>
              </a:pPr>
              <a:endParaRPr sz="2400"/>
            </a:p>
          </p:txBody>
        </p:sp>
        <p:sp>
          <p:nvSpPr>
            <p:cNvPr id="3" name="数据可视化对企业的价值"/>
            <p:cNvSpPr txBox="1"/>
            <p:nvPr>
              <p:custDataLst>
                <p:tags r:id="rId3"/>
              </p:custDataLst>
            </p:nvPr>
          </p:nvSpPr>
          <p:spPr>
            <a:xfrm>
              <a:off x="41" y="403"/>
              <a:ext cx="9330" cy="2333"/>
            </a:xfrm>
            <a:prstGeom prst="rect">
              <a:avLst/>
            </a:prstGeom>
            <a:ln w="12700">
              <a:miter lim="400000"/>
            </a:ln>
          </p:spPr>
          <p:txBody>
            <a:bodyPr lIns="0" tIns="0" rIns="0" bIns="0"/>
            <a:lstStyle>
              <a:lvl1pPr indent="0" defTabSz="914400">
                <a:defRPr sz="5000" b="1">
                  <a:solidFill>
                    <a:schemeClr val="accent1"/>
                  </a:solidFill>
                </a:defRPr>
              </a:lvl1pPr>
            </a:lstStyle>
            <a:p>
              <a:pPr algn="l"/>
              <a:r>
                <a:rPr lang="zh-CN" altLang="en-US" sz="5000" dirty="0">
                  <a:solidFill>
                    <a:srgbClr val="0C7BE0"/>
                  </a:solidFill>
                  <a:latin typeface="Helvetica Neue" panose="02000503000000020004" charset="0"/>
                  <a:ea typeface="黑体-简" panose="02000000000000000000" charset="-122"/>
                </a:rPr>
                <a:t>趋势分析法</a:t>
              </a:r>
              <a:endParaRPr lang="zh-CN" altLang="en-US" sz="5000" dirty="0">
                <a:solidFill>
                  <a:srgbClr val="0C7BE0"/>
                </a:solidFill>
                <a:latin typeface="Helvetica Neue" panose="02000503000000020004" charset="0"/>
                <a:ea typeface="黑体-简" panose="02000000000000000000" charset="-122"/>
              </a:endParaRPr>
            </a:p>
          </p:txBody>
        </p:sp>
      </p:grpSp>
      <p:sp>
        <p:nvSpPr>
          <p:cNvPr id="41" name="弧形 40"/>
          <p:cNvSpPr/>
          <p:nvPr>
            <p:custDataLst>
              <p:tags r:id="rId4"/>
            </p:custDataLst>
          </p:nvPr>
        </p:nvSpPr>
        <p:spPr>
          <a:xfrm>
            <a:off x="3736873" y="3124116"/>
            <a:ext cx="6094677" cy="6442339"/>
          </a:xfrm>
          <a:prstGeom prst="arc">
            <a:avLst>
              <a:gd name="adj1" fmla="val 16200000"/>
              <a:gd name="adj2" fmla="val 5414109"/>
            </a:avLst>
          </a:prstGeom>
          <a:noFill/>
          <a:ln w="12700" cap="flat" cmpd="sng" algn="ctr">
            <a:gradFill>
              <a:gsLst>
                <a:gs pos="0">
                  <a:srgbClr val="3366FE">
                    <a:alpha val="2000"/>
                  </a:srgbClr>
                </a:gs>
                <a:gs pos="100000">
                  <a:srgbClr val="3366FE"/>
                </a:gs>
              </a:gsLst>
              <a:lin ang="0" scaled="1"/>
            </a:gradFill>
            <a:prstDash val="solid"/>
            <a:miter lim="800000"/>
          </a:ln>
          <a:effectLst/>
        </p:spPr>
        <p:txBody>
          <a:bodyPr rtlCol="0" anchor="ctr"/>
          <a:lstStyle/>
          <a:p>
            <a:pPr algn="ctr"/>
            <a:endParaRPr lang="zh-CN" altLang="en-US" sz="3200">
              <a:solidFill>
                <a:srgbClr val="000000"/>
              </a:solidFill>
              <a:latin typeface="Arial" panose="020B0604020202020204" pitchFamily="34" charset="0"/>
              <a:ea typeface="微软雅黑" panose="020B0503020204020204" charset="-122"/>
              <a:cs typeface="思源黑体 CN Regular" panose="020B0500000000000000" charset="-122"/>
            </a:endParaRPr>
          </a:p>
        </p:txBody>
      </p:sp>
      <p:sp>
        <p:nvSpPr>
          <p:cNvPr id="129" name="文本框 128"/>
          <p:cNvSpPr txBox="1"/>
          <p:nvPr>
            <p:custDataLst>
              <p:tags r:id="rId5"/>
            </p:custDataLst>
          </p:nvPr>
        </p:nvSpPr>
        <p:spPr>
          <a:xfrm>
            <a:off x="5208447" y="5908756"/>
            <a:ext cx="2531146" cy="600988"/>
          </a:xfrm>
          <a:prstGeom prst="rect">
            <a:avLst/>
          </a:prstGeom>
          <a:noFill/>
        </p:spPr>
        <p:txBody>
          <a:bodyPr wrap="none" bIns="0" rtlCol="0" anchor="ctr" anchorCtr="0"/>
          <a:lstStyle/>
          <a:p>
            <a:pPr algn="l"/>
            <a:endParaRPr lang="zh-CN" altLang="en-US" sz="3600" spc="300">
              <a:solidFill>
                <a:schemeClr val="bg1">
                  <a:lumMod val="95000"/>
                </a:schemeClr>
              </a:solidFill>
              <a:uFillTx/>
              <a:latin typeface="思源黑体 CN Bold" panose="020B0800000000000000" charset="-122"/>
              <a:ea typeface="思源黑体 CN Bold" panose="020B0800000000000000" charset="-122"/>
              <a:sym typeface="微软雅黑" panose="020B0503020204020204" charset="-122"/>
            </a:endParaRPr>
          </a:p>
        </p:txBody>
      </p:sp>
      <p:sp>
        <p:nvSpPr>
          <p:cNvPr id="151" name="椭圆 150"/>
          <p:cNvSpPr/>
          <p:nvPr>
            <p:custDataLst>
              <p:tags r:id="rId6"/>
            </p:custDataLst>
          </p:nvPr>
        </p:nvSpPr>
        <p:spPr>
          <a:xfrm>
            <a:off x="4901752" y="4226457"/>
            <a:ext cx="4237655" cy="4237655"/>
          </a:xfrm>
          <a:prstGeom prst="ellipse">
            <a:avLst/>
          </a:prstGeom>
          <a:noFill/>
          <a:ln w="12700" cap="flat" cmpd="sng" algn="ctr">
            <a:solidFill>
              <a:srgbClr val="3366FE"/>
            </a:solidFill>
            <a:prstDash val="solid"/>
            <a:miter lim="800000"/>
          </a:ln>
          <a:effectLst/>
        </p:spPr>
        <p:txBody>
          <a:bodyPr rtlCol="0" anchor="ctr"/>
          <a:lstStyle/>
          <a:p>
            <a:pPr algn="ctr"/>
            <a:r>
              <a:rPr lang="zh-CN" altLang="en-US" sz="3200" spc="300">
                <a:solidFill>
                  <a:schemeClr val="bg1">
                    <a:lumMod val="95000"/>
                  </a:schemeClr>
                </a:solidFill>
                <a:latin typeface="Helvetica Neue" panose="02000503000000020004" charset="0"/>
                <a:ea typeface="黑体-简" panose="02000000000000000000" charset="-122"/>
                <a:sym typeface="微软雅黑" panose="020B0503020204020204" charset="-122"/>
              </a:rPr>
              <a:t>趋势分析法</a:t>
            </a:r>
            <a:endParaRPr lang="zh-CN" altLang="en-US" sz="3200" spc="300">
              <a:solidFill>
                <a:schemeClr val="bg1">
                  <a:lumMod val="95000"/>
                </a:schemeClr>
              </a:solidFill>
              <a:uFillTx/>
              <a:latin typeface="Helvetica Neue" panose="02000503000000020004" charset="0"/>
              <a:ea typeface="黑体-简" panose="02000000000000000000" charset="-122"/>
              <a:cs typeface="思源黑体 CN Regular" panose="020B0500000000000000" charset="-122"/>
              <a:sym typeface="微软雅黑" panose="020B0503020204020204" charset="-122"/>
            </a:endParaRPr>
          </a:p>
        </p:txBody>
      </p:sp>
      <p:sp>
        <p:nvSpPr>
          <p:cNvPr id="144" name="五边形 143"/>
          <p:cNvSpPr/>
          <p:nvPr>
            <p:custDataLst>
              <p:tags r:id="rId7"/>
            </p:custDataLst>
          </p:nvPr>
        </p:nvSpPr>
        <p:spPr>
          <a:xfrm>
            <a:off x="10038427" y="5960942"/>
            <a:ext cx="2300373" cy="821973"/>
          </a:xfrm>
          <a:prstGeom prst="homePlate">
            <a:avLst/>
          </a:prstGeom>
          <a:noFill/>
          <a:ln w="12700" cap="flat" cmpd="sng" algn="ctr">
            <a:gradFill>
              <a:gsLst>
                <a:gs pos="0">
                  <a:srgbClr val="FFFFFF"/>
                </a:gs>
                <a:gs pos="100000">
                  <a:srgbClr val="3366FE">
                    <a:lumMod val="20000"/>
                    <a:lumOff val="80000"/>
                  </a:srgbClr>
                </a:gs>
              </a:gsLst>
              <a:lin ang="0" scaled="1"/>
            </a:gradFill>
            <a:prstDash val="solid"/>
            <a:miter lim="800000"/>
          </a:ln>
          <a:effectLst/>
        </p:spPr>
        <p:txBody>
          <a:bodyPr rtlCol="0" anchor="ctr"/>
          <a:lstStyle/>
          <a:p>
            <a:pPr algn="ctr"/>
            <a:endParaRPr lang="zh-CN" altLang="en-US" sz="3200">
              <a:solidFill>
                <a:srgbClr val="FFFFFF"/>
              </a:solidFill>
              <a:latin typeface="Arial" panose="020B0604020202020204" pitchFamily="34" charset="0"/>
              <a:ea typeface="微软雅黑" panose="020B0503020204020204" charset="-122"/>
            </a:endParaRPr>
          </a:p>
        </p:txBody>
      </p:sp>
      <p:sp>
        <p:nvSpPr>
          <p:cNvPr id="131" name="五边形 130"/>
          <p:cNvSpPr/>
          <p:nvPr>
            <p:custDataLst>
              <p:tags r:id="rId8"/>
            </p:custDataLst>
          </p:nvPr>
        </p:nvSpPr>
        <p:spPr>
          <a:xfrm>
            <a:off x="9783630" y="5961662"/>
            <a:ext cx="2527819" cy="726964"/>
          </a:xfrm>
          <a:prstGeom prst="homePlate">
            <a:avLst/>
          </a:prstGeom>
          <a:gradFill>
            <a:gsLst>
              <a:gs pos="0">
                <a:srgbClr val="3366FE">
                  <a:lumMod val="20000"/>
                  <a:lumOff val="80000"/>
                  <a:alpha val="15000"/>
                </a:srgbClr>
              </a:gs>
              <a:gs pos="100000">
                <a:srgbClr val="3366FE">
                  <a:lumMod val="20000"/>
                  <a:lumOff val="80000"/>
                </a:srgbClr>
              </a:gs>
            </a:gsLst>
            <a:lin ang="0" scaled="0"/>
          </a:gradFill>
          <a:ln w="12700" cap="flat" cmpd="sng" algn="ctr">
            <a:noFill/>
            <a:prstDash val="solid"/>
            <a:miter lim="800000"/>
          </a:ln>
          <a:effectLst/>
        </p:spPr>
        <p:txBody>
          <a:bodyPr rtlCol="0" anchor="ctr"/>
          <a:lstStyle/>
          <a:p>
            <a:pPr algn="ctr"/>
            <a:endParaRPr lang="zh-CN" altLang="en-US" sz="3200">
              <a:solidFill>
                <a:srgbClr val="FFFFFF"/>
              </a:solidFill>
              <a:latin typeface="Arial" panose="020B0604020202020204" pitchFamily="34" charset="0"/>
              <a:ea typeface="微软雅黑" panose="020B0503020204020204" charset="-122"/>
            </a:endParaRPr>
          </a:p>
        </p:txBody>
      </p:sp>
      <p:sp>
        <p:nvSpPr>
          <p:cNvPr id="69" name="椭圆 68"/>
          <p:cNvSpPr/>
          <p:nvPr>
            <p:custDataLst>
              <p:tags r:id="rId9"/>
            </p:custDataLst>
          </p:nvPr>
        </p:nvSpPr>
        <p:spPr>
          <a:xfrm>
            <a:off x="9494488" y="5908588"/>
            <a:ext cx="727121" cy="727121"/>
          </a:xfrm>
          <a:prstGeom prst="ellipse">
            <a:avLst/>
          </a:prstGeom>
          <a:solidFill>
            <a:srgbClr val="3366FE"/>
          </a:solidFill>
          <a:ln w="12700" cap="flat" cmpd="sng" algn="ctr">
            <a:noFill/>
            <a:prstDash val="solid"/>
            <a:miter lim="800000"/>
          </a:ln>
          <a:effectLst/>
        </p:spPr>
        <p:txBody>
          <a:bodyPr rtlCol="0" anchor="ctr"/>
          <a:lstStyle/>
          <a:p>
            <a:pPr algn="ctr"/>
            <a:endParaRPr lang="zh-CN" altLang="en-US" sz="3200">
              <a:solidFill>
                <a:srgbClr val="FFFFFF"/>
              </a:solidFill>
              <a:latin typeface="Arial" panose="020B0604020202020204" pitchFamily="34" charset="0"/>
              <a:ea typeface="微软雅黑" panose="020B0503020204020204" charset="-122"/>
              <a:cs typeface="思源黑体 CN Regular" panose="020B0500000000000000" charset="-122"/>
            </a:endParaRPr>
          </a:p>
        </p:txBody>
      </p:sp>
      <p:sp>
        <p:nvSpPr>
          <p:cNvPr id="138" name="文本框 137"/>
          <p:cNvSpPr txBox="1"/>
          <p:nvPr>
            <p:custDataLst>
              <p:tags r:id="rId10"/>
            </p:custDataLst>
          </p:nvPr>
        </p:nvSpPr>
        <p:spPr>
          <a:xfrm>
            <a:off x="10284759" y="6150172"/>
            <a:ext cx="1790778" cy="633394"/>
          </a:xfrm>
          <a:prstGeom prst="rect">
            <a:avLst/>
          </a:prstGeom>
          <a:noFill/>
        </p:spPr>
        <p:txBody>
          <a:bodyPr wrap="square" bIns="0" rtlCol="0"/>
          <a:lstStyle/>
          <a:p>
            <a:pPr algn="ctr"/>
            <a:r>
              <a:rPr lang="zh-CN" altLang="en-US" sz="2800" b="0" spc="300">
                <a:solidFill>
                  <a:srgbClr val="535353"/>
                </a:solidFill>
                <a:uFillTx/>
                <a:latin typeface="Helvetica Neue" panose="02000503000000020004" charset="0"/>
                <a:ea typeface="黑体-简" panose="02000000000000000000" charset="-122"/>
              </a:rPr>
              <a:t>概念</a:t>
            </a:r>
            <a:endParaRPr lang="zh-CN" altLang="en-US" sz="2800" b="0" spc="300">
              <a:solidFill>
                <a:srgbClr val="535353"/>
              </a:solidFill>
              <a:uFillTx/>
              <a:latin typeface="Helvetica Neue" panose="02000503000000020004" charset="0"/>
              <a:ea typeface="黑体-简" panose="02000000000000000000" charset="-122"/>
            </a:endParaRPr>
          </a:p>
        </p:txBody>
      </p:sp>
      <p:pic>
        <p:nvPicPr>
          <p:cNvPr id="154" name="图片 153" descr="333438303937363b333438313037323bcad0b3a1cdc6b9e3"/>
          <p:cNvPicPr>
            <a:picLocks noChangeAspect="1"/>
          </p:cNvPicPr>
          <p:nvPr>
            <p:custDataLst>
              <p:tags r:id="rId11"/>
            </p:custDataLst>
          </p:nvPr>
        </p:nvPicPr>
        <p:blipFill>
          <a:blip r:embed="rId12">
            <a:extLst>
              <a:ext uri="{96DAC541-7B7A-43D3-8B79-37D633B846F1}">
                <asvg:svgBlip xmlns:asvg="http://schemas.microsoft.com/office/drawing/2016/SVG/main" r:embed="rId13"/>
              </a:ext>
            </a:extLst>
          </a:blip>
          <a:stretch>
            <a:fillRect/>
          </a:stretch>
        </p:blipFill>
        <p:spPr>
          <a:xfrm>
            <a:off x="9647120" y="6062280"/>
            <a:ext cx="420798" cy="420798"/>
          </a:xfrm>
          <a:prstGeom prst="rect">
            <a:avLst/>
          </a:prstGeom>
        </p:spPr>
      </p:pic>
      <p:sp>
        <p:nvSpPr>
          <p:cNvPr id="182" name="文本框 181"/>
          <p:cNvSpPr txBox="1"/>
          <p:nvPr>
            <p:custDataLst>
              <p:tags r:id="rId14"/>
            </p:custDataLst>
          </p:nvPr>
        </p:nvSpPr>
        <p:spPr>
          <a:xfrm>
            <a:off x="12730480" y="3573780"/>
            <a:ext cx="8177530" cy="5527040"/>
          </a:xfrm>
          <a:prstGeom prst="rect">
            <a:avLst/>
          </a:prstGeom>
          <a:noFill/>
        </p:spPr>
        <p:txBody>
          <a:bodyPr wrap="square" rtlCol="0">
            <a:noAutofit/>
          </a:bodyPr>
          <a:lstStyle/>
          <a:p>
            <a:pPr algn="l" fontAlgn="auto">
              <a:lnSpc>
                <a:spcPct val="130000"/>
              </a:lnSpc>
              <a:spcAft>
                <a:spcPts val="1000"/>
              </a:spcAft>
            </a:pPr>
            <a:r>
              <a:rPr lang="zh-CN" altLang="en-US" sz="3600" spc="150">
                <a:solidFill>
                  <a:srgbClr val="535353"/>
                </a:solidFill>
                <a:uFillTx/>
                <a:latin typeface="Helvetica Neue" panose="02000503000000020004" charset="0"/>
                <a:ea typeface="黑体-简" panose="02000000000000000000" charset="-122"/>
                <a:sym typeface="微软雅黑" panose="020B0503020204020204" charset="-122"/>
              </a:rPr>
              <a:t>趋势分析法是应用事务时间发展的延续性原理来预测事物发展的趋势，它有一个前提假设——事物发展具有一定的连贯性，即事物</a:t>
            </a:r>
            <a:r>
              <a:rPr lang="zh-CN" altLang="en-US" sz="3600" spc="150">
                <a:solidFill>
                  <a:srgbClr val="535353"/>
                </a:solidFill>
                <a:uFillTx/>
                <a:latin typeface="Helvetica Neue" panose="02000503000000020004" charset="0"/>
                <a:ea typeface="黑体-简" panose="02000000000000000000" charset="-122"/>
                <a:sym typeface="微软雅黑" panose="020B0503020204020204" charset="-122"/>
              </a:rPr>
              <a:t>过去随时间发展变化的趋势，也是今后该事物随时间发展变化的趋势。只有在这样的前提假设下，才能进行趋势预测分析。</a:t>
            </a:r>
            <a:endParaRPr lang="zh-CN" altLang="en-US" sz="3600" spc="150">
              <a:solidFill>
                <a:srgbClr val="535353"/>
              </a:solidFill>
              <a:uFillTx/>
              <a:latin typeface="Helvetica Neue" panose="02000503000000020004" charset="0"/>
              <a:ea typeface="黑体-简" panose="02000000000000000000" charset="-122"/>
              <a:sym typeface="微软雅黑" panose="020B0503020204020204" charset="-122"/>
            </a:endParaRPr>
          </a:p>
        </p:txBody>
      </p:sp>
    </p:spTree>
  </p:cSld>
  <p:clrMapOvr>
    <a:masterClrMapping/>
  </p:clrMapOvr>
  <p:transition spd="slow" advClick="0" advTm="0">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p:cNvSpPr/>
          <p:nvPr>
            <p:custDataLst>
              <p:tags r:id="rId1"/>
            </p:custDataLst>
          </p:nvPr>
        </p:nvSpPr>
        <p:spPr>
          <a:xfrm>
            <a:off x="-20955" y="0"/>
            <a:ext cx="6138545" cy="233680"/>
          </a:xfrm>
          <a:prstGeom prst="rect">
            <a:avLst/>
          </a:prstGeom>
          <a:solidFill>
            <a:srgbClr val="0C7BE0"/>
          </a:solidFill>
          <a:ln w="12700">
            <a:miter lim="400000"/>
          </a:ln>
        </p:spPr>
        <p:txBody>
          <a:bodyPr lIns="45720" rIns="45720" anchor="ctr"/>
          <a:lstStyle/>
          <a:p>
            <a:pPr defTabSz="914400">
              <a:defRPr sz="2400" b="1">
                <a:solidFill>
                  <a:schemeClr val="accent1"/>
                </a:solidFill>
                <a:latin typeface="Calibri" panose="020F0502020204030204"/>
                <a:ea typeface="Calibri" panose="020F0502020204030204"/>
                <a:cs typeface="Calibri" panose="020F0502020204030204"/>
                <a:sym typeface="Calibri" panose="020F0502020204030204"/>
              </a:defRPr>
            </a:pPr>
            <a:endParaRPr sz="2400"/>
          </a:p>
        </p:txBody>
      </p:sp>
      <p:sp>
        <p:nvSpPr>
          <p:cNvPr id="8" name="数据可视化对企业的价值"/>
          <p:cNvSpPr txBox="1"/>
          <p:nvPr>
            <p:custDataLst>
              <p:tags r:id="rId2"/>
            </p:custDataLst>
          </p:nvPr>
        </p:nvSpPr>
        <p:spPr>
          <a:xfrm>
            <a:off x="26035" y="255905"/>
            <a:ext cx="6496685" cy="1481455"/>
          </a:xfrm>
          <a:prstGeom prst="rect">
            <a:avLst/>
          </a:prstGeom>
          <a:ln w="12700">
            <a:miter lim="400000"/>
          </a:ln>
        </p:spPr>
        <p:txBody>
          <a:bodyPr lIns="0" tIns="0" rIns="0" bIns="0"/>
          <a:lstStyle>
            <a:lvl1pPr indent="0" defTabSz="914400">
              <a:defRPr sz="5000" b="1">
                <a:solidFill>
                  <a:schemeClr val="accent1"/>
                </a:solidFill>
              </a:defRPr>
            </a:lvl1pPr>
          </a:lstStyle>
          <a:p>
            <a:pPr algn="l"/>
            <a:r>
              <a:rPr lang="zh-CN" altLang="en-US" sz="5000" dirty="0">
                <a:solidFill>
                  <a:srgbClr val="0C7BE0"/>
                </a:solidFill>
                <a:latin typeface="Helvetica Neue" panose="02000503000000020004" charset="0"/>
                <a:ea typeface="黑体-简" panose="02000000000000000000" charset="-122"/>
              </a:rPr>
              <a:t>什么是数据分析方法？</a:t>
            </a:r>
            <a:endParaRPr lang="zh-CN" altLang="en-US" sz="5000" dirty="0">
              <a:solidFill>
                <a:srgbClr val="0C7BE0"/>
              </a:solidFill>
              <a:latin typeface="Helvetica Neue" panose="02000503000000020004" charset="0"/>
              <a:ea typeface="黑体-简" panose="02000000000000000000" charset="-122"/>
            </a:endParaRPr>
          </a:p>
        </p:txBody>
      </p:sp>
      <p:pic>
        <p:nvPicPr>
          <p:cNvPr id="4" name="https://photo-static-api.fotomore.com/creative/vcg/veer/400/new/VCG41N468111120.jpg?uid=386&amp;timestamp=1703586392&amp;sign=be098e9600feca6d02d3856128c4f7ca" descr="&amp;pky270_sjzg_VCG41N468111120&amp;2&amp;src_toppic_inpsrchzd1&amp;"/>
          <p:cNvPicPr>
            <a:picLocks noChangeAspect="1"/>
          </p:cNvPicPr>
          <p:nvPr/>
        </p:nvPicPr>
        <p:blipFill>
          <a:blip r:embed="rId3"/>
          <a:stretch>
            <a:fillRect/>
          </a:stretch>
        </p:blipFill>
        <p:spPr>
          <a:xfrm>
            <a:off x="3364230" y="5342255"/>
            <a:ext cx="4537710" cy="7707630"/>
          </a:xfrm>
          <a:prstGeom prst="rect">
            <a:avLst/>
          </a:prstGeom>
        </p:spPr>
      </p:pic>
      <p:sp>
        <p:nvSpPr>
          <p:cNvPr id="6" name="云形 5"/>
          <p:cNvSpPr/>
          <p:nvPr/>
        </p:nvSpPr>
        <p:spPr>
          <a:xfrm>
            <a:off x="8440420" y="1408430"/>
            <a:ext cx="12018010" cy="7706995"/>
          </a:xfrm>
          <a:prstGeom prst="cloud">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no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11" name="云形 10"/>
          <p:cNvSpPr/>
          <p:nvPr>
            <p:custDataLst>
              <p:tags r:id="rId4"/>
            </p:custDataLst>
          </p:nvPr>
        </p:nvSpPr>
        <p:spPr>
          <a:xfrm>
            <a:off x="5885180" y="5205730"/>
            <a:ext cx="2348230" cy="1860550"/>
          </a:xfrm>
          <a:prstGeom prst="cloud">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no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3600" i="0" u="none" strike="noStrike" cap="none" spc="0" normalizeH="0" baseline="0">
                <a:ln>
                  <a:noFill/>
                </a:ln>
                <a:solidFill>
                  <a:srgbClr val="FFFFFF"/>
                </a:solidFill>
                <a:effectLst/>
                <a:uFillTx/>
                <a:latin typeface="Helvetica Neue" panose="02000503000000020004" charset="0"/>
                <a:ea typeface="黑体-简" panose="02000000000000000000" charset="-122"/>
                <a:cs typeface="Helvetica Neue Medium" panose="02000503000000020004"/>
                <a:sym typeface="Helvetica Neue Medium" panose="02000503000000020004"/>
              </a:rPr>
              <a:t>。。。</a:t>
            </a:r>
            <a:endParaRPr kumimoji="0" lang="zh-CN" altLang="en-US" sz="3600" i="0" u="none" strike="noStrike" cap="none" spc="0" normalizeH="0" baseline="0">
              <a:ln>
                <a:noFill/>
              </a:ln>
              <a:solidFill>
                <a:srgbClr val="FFFFFF"/>
              </a:solidFill>
              <a:effectLst/>
              <a:uFillTx/>
              <a:latin typeface="Helvetica Neue" panose="02000503000000020004" charset="0"/>
              <a:ea typeface="黑体-简" panose="02000000000000000000" charset="-122"/>
              <a:cs typeface="Helvetica Neue Medium" panose="02000503000000020004"/>
              <a:sym typeface="Helvetica Neue Medium" panose="02000503000000020004"/>
            </a:endParaRPr>
          </a:p>
        </p:txBody>
      </p:sp>
      <p:sp>
        <p:nvSpPr>
          <p:cNvPr id="10" name="文本框 9"/>
          <p:cNvSpPr txBox="1"/>
          <p:nvPr/>
        </p:nvSpPr>
        <p:spPr>
          <a:xfrm>
            <a:off x="9000490" y="4330700"/>
            <a:ext cx="12566650" cy="186118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spAutoFit/>
          </a:bodyPr>
          <a:lstStyle/>
          <a:p>
            <a:pPr marL="0" marR="0" algn="l" defTabSz="821690" rtl="0" fontAlgn="auto" latinLnBrk="0" hangingPunct="0">
              <a:lnSpc>
                <a:spcPct val="130000"/>
              </a:lnSpc>
              <a:spcBef>
                <a:spcPts val="0"/>
              </a:spcBef>
              <a:spcAft>
                <a:spcPts val="0"/>
              </a:spcAft>
              <a:buClrTx/>
              <a:buSzTx/>
              <a:buFontTx/>
              <a:buNone/>
            </a:pPr>
            <a:r>
              <a:rPr lang="zh-CN" altLang="en-US" sz="8800">
                <a:solidFill>
                  <a:schemeClr val="tx1">
                    <a:lumMod val="65000"/>
                    <a:lumOff val="35000"/>
                  </a:schemeClr>
                </a:solidFill>
                <a:latin typeface="Helvetica Neue" panose="02000503000000020004" charset="0"/>
                <a:ea typeface="黑体-简" panose="02000000000000000000" charset="-122"/>
                <a:sym typeface="Helvetica Neue" panose="02000503000000020004"/>
              </a:rPr>
              <a:t>什么是数据分析方法？</a:t>
            </a:r>
            <a:endParaRPr kumimoji="0" lang="zh-CN" altLang="en-US" sz="8800" i="0" u="none" strike="noStrike" cap="none" spc="0" normalizeH="0" baseline="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endParaRPr>
          </a:p>
        </p:txBody>
      </p:sp>
      <p:sp>
        <p:nvSpPr>
          <p:cNvPr id="2" name="云形 1"/>
          <p:cNvSpPr/>
          <p:nvPr>
            <p:custDataLst>
              <p:tags r:id="rId5"/>
            </p:custDataLst>
          </p:nvPr>
        </p:nvSpPr>
        <p:spPr>
          <a:xfrm>
            <a:off x="5758815" y="7228840"/>
            <a:ext cx="196215" cy="202565"/>
          </a:xfrm>
          <a:prstGeom prst="cloud">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no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600" i="0" u="none" strike="noStrike" cap="none" spc="0" normalizeH="0" baseline="0">
              <a:ln>
                <a:noFill/>
              </a:ln>
              <a:solidFill>
                <a:srgbClr val="FFFFFF"/>
              </a:solidFill>
              <a:effectLst/>
              <a:uFillTx/>
              <a:latin typeface="Helvetica Neue Medium" panose="02000503000000020004"/>
              <a:ea typeface="宋体" panose="02010600030101010101" pitchFamily="2" charset="-122"/>
              <a:cs typeface="Helvetica Neue Medium" panose="02000503000000020004"/>
              <a:sym typeface="Helvetica Neue Medium" panose="02000503000000020004"/>
            </a:endParaRPr>
          </a:p>
        </p:txBody>
      </p:sp>
      <p:sp>
        <p:nvSpPr>
          <p:cNvPr id="3" name="云形 2"/>
          <p:cNvSpPr/>
          <p:nvPr>
            <p:custDataLst>
              <p:tags r:id="rId6"/>
            </p:custDataLst>
          </p:nvPr>
        </p:nvSpPr>
        <p:spPr>
          <a:xfrm>
            <a:off x="6060440" y="6909435"/>
            <a:ext cx="462280" cy="436245"/>
          </a:xfrm>
          <a:prstGeom prst="cloud">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no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600" i="0" u="none" strike="noStrike" cap="none" spc="0" normalizeH="0" baseline="0">
              <a:ln>
                <a:noFill/>
              </a:ln>
              <a:solidFill>
                <a:srgbClr val="FFFFFF"/>
              </a:solidFill>
              <a:effectLst/>
              <a:uFillTx/>
              <a:latin typeface="Helvetica Neue Medium" panose="02000503000000020004"/>
              <a:ea typeface="宋体" panose="02010600030101010101" pitchFamily="2" charset="-122"/>
              <a:cs typeface="Helvetica Neue Medium" panose="02000503000000020004"/>
              <a:sym typeface="Helvetica Neue Medium" panose="02000503000000020004"/>
            </a:endParaRPr>
          </a:p>
        </p:txBody>
      </p:sp>
    </p:spTree>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custDataLst>
              <p:tags r:id="rId1"/>
            </p:custDataLst>
          </p:nvPr>
        </p:nvSpPr>
        <p:spPr>
          <a:xfrm>
            <a:off x="3139758" y="5369243"/>
            <a:ext cx="18104485" cy="196151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noAutofit/>
          </a:bodyPr>
          <a:lstStyle/>
          <a:p>
            <a:pPr algn="ctr">
              <a:lnSpc>
                <a:spcPct val="180000"/>
              </a:lnSpc>
              <a:buFont typeface="+mj-lt"/>
            </a:pPr>
            <a:r>
              <a:rPr kumimoji="0" lang="zh-CN" altLang="en-US" sz="4800" i="0" u="none" strike="noStrike" cap="none" spc="0" normalizeH="0" baseline="0" dirty="0">
                <a:ln>
                  <a:noFill/>
                </a:ln>
                <a:solidFill>
                  <a:schemeClr val="tx1">
                    <a:lumMod val="65000"/>
                    <a:lumOff val="35000"/>
                  </a:schemeClr>
                </a:solidFill>
                <a:effectLst/>
                <a:uFillTx/>
                <a:latin typeface="Helvetica Neue" panose="02000503000000020004" charset="0"/>
                <a:ea typeface="黑体-简" panose="02000000000000000000" charset="-122"/>
                <a:cs typeface="+mn-lt"/>
                <a:sym typeface="Helvetica Neue" panose="02000503000000020004"/>
              </a:rPr>
              <a:t>实验</a:t>
            </a:r>
            <a:r>
              <a:rPr kumimoji="0" lang="zh-CN" altLang="en-US" sz="4800" i="0" u="none" strike="noStrike" cap="none" spc="0" normalizeH="0" baseline="0" dirty="0">
                <a:ln>
                  <a:noFill/>
                </a:ln>
                <a:solidFill>
                  <a:schemeClr val="tx1">
                    <a:lumMod val="65000"/>
                    <a:lumOff val="35000"/>
                  </a:schemeClr>
                </a:solidFill>
                <a:effectLst/>
                <a:uFillTx/>
                <a:latin typeface="Helvetica Neue" panose="02000503000000020004" charset="0"/>
                <a:ea typeface="黑体-简" panose="02000000000000000000" charset="-122"/>
                <a:cs typeface="+mn-lt"/>
                <a:sym typeface="Helvetica Neue" panose="02000503000000020004"/>
              </a:rPr>
              <a:t>三：使用漏斗分析法基于 DataEase 完成电商明细数据的分析</a:t>
            </a:r>
            <a:endParaRPr kumimoji="0" lang="zh-CN" altLang="en-US" sz="4800" i="0" u="none" strike="noStrike" cap="none" spc="0" normalizeH="0" baseline="0" dirty="0">
              <a:ln>
                <a:noFill/>
              </a:ln>
              <a:solidFill>
                <a:schemeClr val="tx1">
                  <a:lumMod val="65000"/>
                  <a:lumOff val="35000"/>
                </a:schemeClr>
              </a:solidFill>
              <a:effectLst/>
              <a:uFillTx/>
              <a:latin typeface="Helvetica Neue" panose="02000503000000020004" charset="0"/>
              <a:ea typeface="黑体-简" panose="02000000000000000000" charset="-122"/>
              <a:cs typeface="+mn-lt"/>
              <a:sym typeface="Helvetica Neue" panose="02000503000000020004"/>
            </a:endParaRPr>
          </a:p>
        </p:txBody>
      </p:sp>
      <p:sp>
        <p:nvSpPr>
          <p:cNvPr id="2" name="矩形"/>
          <p:cNvSpPr/>
          <p:nvPr>
            <p:custDataLst>
              <p:tags r:id="rId2"/>
            </p:custDataLst>
          </p:nvPr>
        </p:nvSpPr>
        <p:spPr>
          <a:xfrm>
            <a:off x="-20955" y="-8255"/>
            <a:ext cx="2134872" cy="241935"/>
          </a:xfrm>
          <a:prstGeom prst="rect">
            <a:avLst/>
          </a:prstGeom>
          <a:solidFill>
            <a:srgbClr val="0C7BE0"/>
          </a:solidFill>
          <a:ln w="12700">
            <a:miter lim="400000"/>
          </a:ln>
        </p:spPr>
        <p:txBody>
          <a:bodyPr lIns="45720" rIns="45720" anchor="ctr"/>
          <a:lstStyle/>
          <a:p>
            <a:pPr defTabSz="914400">
              <a:defRPr sz="2400" b="1">
                <a:solidFill>
                  <a:schemeClr val="accent1"/>
                </a:solidFill>
                <a:latin typeface="Calibri" panose="020F0502020204030204"/>
                <a:ea typeface="Calibri" panose="020F0502020204030204"/>
                <a:cs typeface="Calibri" panose="020F0502020204030204"/>
                <a:sym typeface="Calibri" panose="020F0502020204030204"/>
              </a:defRPr>
            </a:pPr>
            <a:endParaRPr sz="2400"/>
          </a:p>
        </p:txBody>
      </p:sp>
      <p:sp>
        <p:nvSpPr>
          <p:cNvPr id="4" name="数据可视化对企业的价值"/>
          <p:cNvSpPr txBox="1"/>
          <p:nvPr>
            <p:custDataLst>
              <p:tags r:id="rId3"/>
            </p:custDataLst>
          </p:nvPr>
        </p:nvSpPr>
        <p:spPr>
          <a:xfrm>
            <a:off x="-2781" y="255905"/>
            <a:ext cx="2307831" cy="1481455"/>
          </a:xfrm>
          <a:prstGeom prst="rect">
            <a:avLst/>
          </a:prstGeom>
          <a:ln w="12700">
            <a:miter lim="400000"/>
          </a:ln>
        </p:spPr>
        <p:txBody>
          <a:bodyPr lIns="0" tIns="0" rIns="0" bIns="0"/>
          <a:lstStyle>
            <a:lvl1pPr indent="0" defTabSz="914400">
              <a:defRPr sz="5000" b="1">
                <a:solidFill>
                  <a:schemeClr val="accent1"/>
                </a:solidFill>
              </a:defRPr>
            </a:lvl1pPr>
          </a:lstStyle>
          <a:p>
            <a:pPr algn="l"/>
            <a:r>
              <a:rPr lang="zh-CN" altLang="en-US" sz="5000" dirty="0">
                <a:solidFill>
                  <a:srgbClr val="0C7BE0"/>
                </a:solidFill>
                <a:latin typeface="Helvetica Neue" panose="02000503000000020004" charset="0"/>
                <a:ea typeface="黑体-简" panose="02000000000000000000" charset="-122"/>
              </a:rPr>
              <a:t>实验</a:t>
            </a:r>
            <a:r>
              <a:rPr lang="zh-CN" altLang="en-US" sz="5000" dirty="0">
                <a:solidFill>
                  <a:srgbClr val="0C7BE0"/>
                </a:solidFill>
                <a:latin typeface="Helvetica Neue" panose="02000503000000020004" charset="0"/>
                <a:ea typeface="黑体-简" panose="02000000000000000000" charset="-122"/>
              </a:rPr>
              <a:t>三</a:t>
            </a:r>
            <a:endParaRPr lang="zh-CN" altLang="en-US" sz="5000" dirty="0">
              <a:solidFill>
                <a:srgbClr val="0C7BE0"/>
              </a:solidFill>
              <a:latin typeface="Helvetica Neue" panose="02000503000000020004" charset="0"/>
              <a:ea typeface="黑体-简" panose="02000000000000000000" charset="-122"/>
            </a:endParaRPr>
          </a:p>
        </p:txBody>
      </p:sp>
    </p:spTree>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20955" y="-8255"/>
            <a:ext cx="2326005" cy="1745615"/>
            <a:chOff x="-33" y="-13"/>
            <a:chExt cx="7679" cy="2749"/>
          </a:xfrm>
        </p:grpSpPr>
        <p:sp>
          <p:nvSpPr>
            <p:cNvPr id="2" name="矩形"/>
            <p:cNvSpPr/>
            <p:nvPr>
              <p:custDataLst>
                <p:tags r:id="rId1"/>
              </p:custDataLst>
            </p:nvPr>
          </p:nvSpPr>
          <p:spPr>
            <a:xfrm>
              <a:off x="-33" y="-13"/>
              <a:ext cx="7048" cy="381"/>
            </a:xfrm>
            <a:prstGeom prst="rect">
              <a:avLst/>
            </a:prstGeom>
            <a:solidFill>
              <a:srgbClr val="0C7BE0"/>
            </a:solidFill>
            <a:ln w="12700">
              <a:miter lim="400000"/>
            </a:ln>
          </p:spPr>
          <p:txBody>
            <a:bodyPr lIns="45720" rIns="45720" anchor="ctr"/>
            <a:lstStyle/>
            <a:p>
              <a:pPr defTabSz="914400">
                <a:defRPr sz="2400" b="1">
                  <a:solidFill>
                    <a:schemeClr val="accent1"/>
                  </a:solidFill>
                  <a:latin typeface="Calibri" panose="020F0502020204030204"/>
                  <a:ea typeface="Calibri" panose="020F0502020204030204"/>
                  <a:cs typeface="Calibri" panose="020F0502020204030204"/>
                  <a:sym typeface="Calibri" panose="020F0502020204030204"/>
                </a:defRPr>
              </a:pPr>
              <a:endParaRPr sz="2400"/>
            </a:p>
          </p:txBody>
        </p:sp>
        <p:sp>
          <p:nvSpPr>
            <p:cNvPr id="3" name="数据可视化对企业的价值"/>
            <p:cNvSpPr txBox="1"/>
            <p:nvPr>
              <p:custDataLst>
                <p:tags r:id="rId2"/>
              </p:custDataLst>
            </p:nvPr>
          </p:nvSpPr>
          <p:spPr>
            <a:xfrm>
              <a:off x="27" y="403"/>
              <a:ext cx="7619" cy="2333"/>
            </a:xfrm>
            <a:prstGeom prst="rect">
              <a:avLst/>
            </a:prstGeom>
            <a:ln w="12700">
              <a:miter lim="400000"/>
            </a:ln>
          </p:spPr>
          <p:txBody>
            <a:bodyPr lIns="0" tIns="0" rIns="0" bIns="0"/>
            <a:lstStyle>
              <a:lvl1pPr indent="0" defTabSz="914400">
                <a:defRPr sz="5000" b="1">
                  <a:solidFill>
                    <a:schemeClr val="accent1"/>
                  </a:solidFill>
                </a:defRPr>
              </a:lvl1pPr>
            </a:lstStyle>
            <a:p>
              <a:pPr algn="l"/>
              <a:r>
                <a:rPr lang="zh-CN" altLang="en-US" sz="5000" dirty="0">
                  <a:solidFill>
                    <a:srgbClr val="0C7BE0"/>
                  </a:solidFill>
                  <a:latin typeface="Helvetica Neue" panose="02000503000000020004" charset="0"/>
                  <a:ea typeface="黑体-简" panose="02000000000000000000" charset="-122"/>
                </a:rPr>
                <a:t>实验三</a:t>
              </a:r>
              <a:endParaRPr lang="zh-CN" altLang="en-US" sz="5000" dirty="0">
                <a:solidFill>
                  <a:srgbClr val="0C7BE0"/>
                </a:solidFill>
                <a:latin typeface="Helvetica Neue" panose="02000503000000020004" charset="0"/>
                <a:ea typeface="黑体-简" panose="02000000000000000000" charset="-122"/>
              </a:endParaRPr>
            </a:p>
          </p:txBody>
        </p:sp>
      </p:grpSp>
      <p:sp>
        <p:nvSpPr>
          <p:cNvPr id="6" name="文本框 5"/>
          <p:cNvSpPr txBox="1"/>
          <p:nvPr>
            <p:custDataLst>
              <p:tags r:id="rId3"/>
            </p:custDataLst>
          </p:nvPr>
        </p:nvSpPr>
        <p:spPr>
          <a:xfrm>
            <a:off x="3525520" y="1812925"/>
            <a:ext cx="18782030" cy="894715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914400" indent="-914400" algn="l">
              <a:lnSpc>
                <a:spcPct val="180000"/>
              </a:lnSpc>
              <a:buFont typeface="+mj-lt"/>
              <a:buAutoNum type="arabicPeriod"/>
            </a:pPr>
            <a:r>
              <a:rPr lang="zh-CN" altLang="en-US" sz="4800" dirty="0">
                <a:solidFill>
                  <a:schemeClr val="tx1">
                    <a:lumMod val="65000"/>
                    <a:lumOff val="35000"/>
                  </a:schemeClr>
                </a:solidFill>
                <a:latin typeface="Helvetica Neue" panose="02000503000000020004" charset="0"/>
                <a:ea typeface="黑体-简" panose="02000000000000000000" charset="-122"/>
              </a:rPr>
              <a:t>实验目的</a:t>
            </a:r>
            <a:endParaRPr lang="zh-CN" altLang="en-US" sz="4800" dirty="0">
              <a:solidFill>
                <a:schemeClr val="tx1">
                  <a:lumMod val="65000"/>
                  <a:lumOff val="35000"/>
                </a:schemeClr>
              </a:solidFill>
              <a:latin typeface="Helvetica Neue" panose="02000503000000020004" charset="0"/>
              <a:ea typeface="黑体-简" panose="02000000000000000000" charset="-122"/>
            </a:endParaRPr>
          </a:p>
          <a:p>
            <a:pPr marL="1371600" lvl="1" indent="-914400" algn="l">
              <a:lnSpc>
                <a:spcPct val="130000"/>
              </a:lnSpc>
              <a:buFont typeface="+mj-ea"/>
              <a:buAutoNum type="circleNumDbPlain"/>
            </a:pPr>
            <a:r>
              <a:rPr lang="zh-CN" sz="4400" b="0" dirty="0">
                <a:solidFill>
                  <a:schemeClr val="tx1">
                    <a:lumMod val="65000"/>
                    <a:lumOff val="35000"/>
                  </a:schemeClr>
                </a:solidFill>
                <a:latin typeface="Helvetica Neue" panose="02000503000000020004" charset="0"/>
                <a:ea typeface="黑体-简" panose="02000000000000000000" charset="-122"/>
                <a:sym typeface="+mn-ea"/>
              </a:rPr>
              <a:t>巩固所学到的漏斗图分析法。</a:t>
            </a:r>
            <a:endParaRPr lang="zh-CN" sz="4400" b="0" dirty="0">
              <a:solidFill>
                <a:schemeClr val="tx1">
                  <a:lumMod val="65000"/>
                  <a:lumOff val="35000"/>
                </a:schemeClr>
              </a:solidFill>
              <a:latin typeface="Helvetica Neue" panose="02000503000000020004" charset="0"/>
              <a:ea typeface="黑体-简" panose="02000000000000000000" charset="-122"/>
            </a:endParaRPr>
          </a:p>
          <a:p>
            <a:pPr marL="1371600" lvl="1" indent="-914400" algn="l">
              <a:lnSpc>
                <a:spcPct val="130000"/>
              </a:lnSpc>
              <a:buFont typeface="+mj-ea"/>
              <a:buAutoNum type="circleNumDbPlain"/>
            </a:pPr>
            <a:r>
              <a:rPr lang="zh-CN" sz="4400" b="0" dirty="0">
                <a:solidFill>
                  <a:schemeClr val="tx1">
                    <a:lumMod val="65000"/>
                    <a:lumOff val="35000"/>
                  </a:schemeClr>
                </a:solidFill>
                <a:latin typeface="Helvetica Neue" panose="02000503000000020004" charset="0"/>
                <a:ea typeface="黑体-简" panose="02000000000000000000" charset="-122"/>
                <a:sym typeface="+mn-ea"/>
              </a:rPr>
              <a:t>提高使用</a:t>
            </a:r>
            <a:r>
              <a:rPr lang="en-US" altLang="zh-CN" sz="4400" b="0" dirty="0">
                <a:solidFill>
                  <a:schemeClr val="tx1">
                    <a:lumMod val="65000"/>
                    <a:lumOff val="35000"/>
                  </a:schemeClr>
                </a:solidFill>
                <a:latin typeface="Helvetica Neue" panose="02000503000000020004" charset="0"/>
                <a:ea typeface="黑体-简" panose="02000000000000000000" charset="-122"/>
                <a:sym typeface="+mn-ea"/>
              </a:rPr>
              <a:t>DataEase</a:t>
            </a:r>
            <a:r>
              <a:rPr lang="zh-CN" altLang="en-US" sz="4400" b="0" dirty="0">
                <a:solidFill>
                  <a:schemeClr val="tx1">
                    <a:lumMod val="65000"/>
                    <a:lumOff val="35000"/>
                  </a:schemeClr>
                </a:solidFill>
                <a:latin typeface="Helvetica Neue" panose="02000503000000020004" charset="0"/>
                <a:ea typeface="黑体-简" panose="02000000000000000000" charset="-122"/>
                <a:sym typeface="+mn-ea"/>
              </a:rPr>
              <a:t>数据分析的能力。</a:t>
            </a:r>
            <a:endParaRPr lang="zh-CN" altLang="en-US" sz="4400" b="0" dirty="0">
              <a:solidFill>
                <a:schemeClr val="tx1">
                  <a:lumMod val="65000"/>
                  <a:lumOff val="35000"/>
                </a:schemeClr>
              </a:solidFill>
              <a:latin typeface="Helvetica Neue" panose="02000503000000020004" charset="0"/>
              <a:ea typeface="黑体-简" panose="02000000000000000000" charset="-122"/>
            </a:endParaRPr>
          </a:p>
          <a:p>
            <a:pPr marL="914400" indent="-914400" algn="l">
              <a:lnSpc>
                <a:spcPct val="180000"/>
              </a:lnSpc>
              <a:buFont typeface="+mj-lt"/>
              <a:buAutoNum type="arabicPeriod"/>
            </a:pPr>
            <a:r>
              <a:rPr lang="zh-CN" altLang="en-US" sz="4800" dirty="0">
                <a:solidFill>
                  <a:schemeClr val="tx1">
                    <a:lumMod val="65000"/>
                    <a:lumOff val="35000"/>
                  </a:schemeClr>
                </a:solidFill>
                <a:latin typeface="Helvetica Neue" panose="02000503000000020004" charset="0"/>
                <a:ea typeface="黑体-简" panose="02000000000000000000" charset="-122"/>
                <a:sym typeface="+mn-ea"/>
              </a:rPr>
              <a:t>实验前提</a:t>
            </a:r>
            <a:endParaRPr lang="zh-CN" altLang="en-US" sz="4800" dirty="0">
              <a:solidFill>
                <a:schemeClr val="tx1">
                  <a:lumMod val="65000"/>
                  <a:lumOff val="35000"/>
                </a:schemeClr>
              </a:solidFill>
              <a:latin typeface="Helvetica Neue" panose="02000503000000020004" charset="0"/>
              <a:ea typeface="黑体-简" panose="02000000000000000000" charset="-122"/>
              <a:sym typeface="+mn-ea"/>
            </a:endParaRPr>
          </a:p>
          <a:p>
            <a:pPr marL="1371600" lvl="1" indent="-914400" algn="l">
              <a:lnSpc>
                <a:spcPct val="130000"/>
              </a:lnSpc>
              <a:buFont typeface="+mj-ea"/>
              <a:buAutoNum type="circleNumDbPlain"/>
            </a:pPr>
            <a:r>
              <a:rPr lang="zh-CN" altLang="en-US" sz="4400" b="0" dirty="0">
                <a:solidFill>
                  <a:schemeClr val="tx1">
                    <a:lumMod val="65000"/>
                    <a:lumOff val="35000"/>
                  </a:schemeClr>
                </a:solidFill>
                <a:latin typeface="Helvetica Neue" panose="02000503000000020004" charset="0"/>
                <a:ea typeface="黑体-简" panose="02000000000000000000" charset="-122"/>
                <a:sym typeface="+mn-ea"/>
              </a:rPr>
              <a:t>掌握漏斗图分析法。</a:t>
            </a:r>
            <a:endParaRPr lang="zh-CN" altLang="en-US" sz="4400" b="0" dirty="0">
              <a:solidFill>
                <a:schemeClr val="tx1">
                  <a:lumMod val="65000"/>
                  <a:lumOff val="35000"/>
                </a:schemeClr>
              </a:solidFill>
              <a:latin typeface="Helvetica Neue" panose="02000503000000020004" charset="0"/>
              <a:ea typeface="黑体-简" panose="02000000000000000000" charset="-122"/>
            </a:endParaRPr>
          </a:p>
          <a:p>
            <a:pPr marL="1371600" lvl="1" indent="-914400" algn="l">
              <a:lnSpc>
                <a:spcPct val="130000"/>
              </a:lnSpc>
              <a:buFont typeface="+mj-ea"/>
              <a:buAutoNum type="circleNumDbPlain"/>
            </a:pPr>
            <a:r>
              <a:rPr lang="zh-CN" altLang="en-US" sz="4400" b="0" dirty="0">
                <a:solidFill>
                  <a:schemeClr val="tx1">
                    <a:lumMod val="65000"/>
                    <a:lumOff val="35000"/>
                  </a:schemeClr>
                </a:solidFill>
                <a:latin typeface="Helvetica Neue" panose="02000503000000020004" charset="0"/>
                <a:ea typeface="黑体-简" panose="02000000000000000000" charset="-122"/>
                <a:sym typeface="+mn-ea"/>
              </a:rPr>
              <a:t>了解</a:t>
            </a:r>
            <a:r>
              <a:rPr lang="en-US" altLang="zh-CN" sz="4400" b="0" dirty="0">
                <a:solidFill>
                  <a:schemeClr val="tx1">
                    <a:lumMod val="65000"/>
                    <a:lumOff val="35000"/>
                  </a:schemeClr>
                </a:solidFill>
                <a:latin typeface="Helvetica Neue" panose="02000503000000020004" charset="0"/>
                <a:ea typeface="黑体-简" panose="02000000000000000000" charset="-122"/>
                <a:sym typeface="+mn-ea"/>
              </a:rPr>
              <a:t>DataEase</a:t>
            </a:r>
            <a:r>
              <a:rPr lang="zh-CN" altLang="en-US" sz="4400" b="0" dirty="0">
                <a:solidFill>
                  <a:schemeClr val="tx1">
                    <a:lumMod val="65000"/>
                    <a:lumOff val="35000"/>
                  </a:schemeClr>
                </a:solidFill>
                <a:latin typeface="Helvetica Neue" panose="02000503000000020004" charset="0"/>
                <a:ea typeface="黑体-简" panose="02000000000000000000" charset="-122"/>
                <a:sym typeface="+mn-ea"/>
              </a:rPr>
              <a:t>数据可视化工具</a:t>
            </a:r>
            <a:r>
              <a:rPr lang="zh-CN" altLang="en-US" sz="4800" b="0" dirty="0">
                <a:solidFill>
                  <a:schemeClr val="tx1">
                    <a:lumMod val="65000"/>
                    <a:lumOff val="35000"/>
                  </a:schemeClr>
                </a:solidFill>
                <a:latin typeface="Helvetica Neue" panose="02000503000000020004" charset="0"/>
                <a:ea typeface="黑体-简" panose="02000000000000000000" charset="-122"/>
                <a:sym typeface="+mn-ea"/>
              </a:rPr>
              <a:t>。</a:t>
            </a:r>
            <a:endParaRPr lang="zh-CN" altLang="en-US" sz="4800" dirty="0">
              <a:solidFill>
                <a:schemeClr val="tx1">
                  <a:lumMod val="65000"/>
                  <a:lumOff val="35000"/>
                </a:schemeClr>
              </a:solidFill>
              <a:latin typeface="Helvetica Neue" panose="02000503000000020004" charset="0"/>
              <a:ea typeface="黑体-简" panose="02000000000000000000" charset="-122"/>
            </a:endParaRPr>
          </a:p>
          <a:p>
            <a:pPr marL="914400" indent="-914400" algn="l">
              <a:lnSpc>
                <a:spcPct val="180000"/>
              </a:lnSpc>
              <a:buFont typeface="+mj-lt"/>
              <a:buAutoNum type="arabicPeriod"/>
            </a:pPr>
            <a:r>
              <a:rPr lang="zh-CN" altLang="en-US" sz="4800" dirty="0">
                <a:solidFill>
                  <a:schemeClr val="tx1">
                    <a:lumMod val="65000"/>
                    <a:lumOff val="35000"/>
                  </a:schemeClr>
                </a:solidFill>
                <a:latin typeface="Helvetica Neue" panose="02000503000000020004" charset="0"/>
                <a:ea typeface="黑体-简" panose="02000000000000000000" charset="-122"/>
              </a:rPr>
              <a:t>实验内容</a:t>
            </a:r>
            <a:endParaRPr lang="zh-CN" altLang="en-US" sz="4800" dirty="0">
              <a:solidFill>
                <a:schemeClr val="tx1">
                  <a:lumMod val="65000"/>
                  <a:lumOff val="35000"/>
                </a:schemeClr>
              </a:solidFill>
              <a:latin typeface="Helvetica Neue" panose="02000503000000020004" charset="0"/>
              <a:ea typeface="黑体-简" panose="02000000000000000000" charset="-122"/>
            </a:endParaRPr>
          </a:p>
          <a:p>
            <a:pPr marL="457200" lvl="1" indent="0" algn="l">
              <a:lnSpc>
                <a:spcPct val="180000"/>
              </a:lnSpc>
              <a:buFont typeface="+mj-lt"/>
            </a:pPr>
            <a:r>
              <a:rPr lang="zh-CN" altLang="en-US" sz="4400" b="0" dirty="0">
                <a:solidFill>
                  <a:schemeClr val="tx1">
                    <a:lumMod val="65000"/>
                    <a:lumOff val="35000"/>
                  </a:schemeClr>
                </a:solidFill>
                <a:latin typeface="Helvetica Neue" panose="02000503000000020004" charset="0"/>
                <a:ea typeface="黑体-简" panose="02000000000000000000" charset="-122"/>
                <a:sym typeface="+mn-ea"/>
              </a:rPr>
              <a:t>使用漏斗分析法</a:t>
            </a:r>
            <a:r>
              <a:rPr lang="zh-CN" altLang="en-US" sz="4400" b="0" dirty="0">
                <a:solidFill>
                  <a:schemeClr val="tx1">
                    <a:lumMod val="65000"/>
                    <a:lumOff val="35000"/>
                  </a:schemeClr>
                </a:solidFill>
                <a:latin typeface="Helvetica Neue" panose="02000503000000020004" charset="0"/>
                <a:ea typeface="黑体-简" panose="02000000000000000000" charset="-122"/>
              </a:rPr>
              <a:t>基于</a:t>
            </a:r>
            <a:r>
              <a:rPr lang="en-US" altLang="zh-CN" sz="4400" b="0" dirty="0">
                <a:solidFill>
                  <a:schemeClr val="tx1">
                    <a:lumMod val="65000"/>
                    <a:lumOff val="35000"/>
                  </a:schemeClr>
                </a:solidFill>
                <a:latin typeface="Helvetica Neue" panose="02000503000000020004" charset="0"/>
                <a:ea typeface="黑体-简" panose="02000000000000000000" charset="-122"/>
              </a:rPr>
              <a:t> DataEase </a:t>
            </a:r>
            <a:r>
              <a:rPr lang="zh-CN" altLang="en-US" sz="4400" b="0" dirty="0">
                <a:solidFill>
                  <a:schemeClr val="tx1">
                    <a:lumMod val="65000"/>
                    <a:lumOff val="35000"/>
                  </a:schemeClr>
                </a:solidFill>
                <a:latin typeface="Helvetica Neue" panose="02000503000000020004" charset="0"/>
                <a:ea typeface="黑体-简" panose="02000000000000000000" charset="-122"/>
              </a:rPr>
              <a:t>完成电商明细数据的分析。</a:t>
            </a:r>
            <a:endParaRPr lang="zh-CN" altLang="en-US" sz="4400" b="0" dirty="0">
              <a:solidFill>
                <a:schemeClr val="tx1">
                  <a:lumMod val="65000"/>
                  <a:lumOff val="35000"/>
                </a:schemeClr>
              </a:solidFill>
              <a:latin typeface="Helvetica Neue" panose="02000503000000020004" charset="0"/>
              <a:ea typeface="黑体-简" panose="02000000000000000000" charset="-122"/>
            </a:endParaRPr>
          </a:p>
        </p:txBody>
      </p:sp>
    </p:spTree>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20955" y="-8255"/>
            <a:ext cx="2326005" cy="1745615"/>
            <a:chOff x="-33" y="-13"/>
            <a:chExt cx="7679" cy="2749"/>
          </a:xfrm>
        </p:grpSpPr>
        <p:sp>
          <p:nvSpPr>
            <p:cNvPr id="2" name="矩形"/>
            <p:cNvSpPr/>
            <p:nvPr>
              <p:custDataLst>
                <p:tags r:id="rId1"/>
              </p:custDataLst>
            </p:nvPr>
          </p:nvSpPr>
          <p:spPr>
            <a:xfrm>
              <a:off x="-33" y="-13"/>
              <a:ext cx="7048" cy="381"/>
            </a:xfrm>
            <a:prstGeom prst="rect">
              <a:avLst/>
            </a:prstGeom>
            <a:solidFill>
              <a:srgbClr val="0C7BE0"/>
            </a:solidFill>
            <a:ln w="12700">
              <a:miter lim="400000"/>
            </a:ln>
          </p:spPr>
          <p:txBody>
            <a:bodyPr lIns="45720" rIns="45720" anchor="ctr"/>
            <a:lstStyle/>
            <a:p>
              <a:pPr defTabSz="914400">
                <a:defRPr sz="2400" b="1">
                  <a:solidFill>
                    <a:schemeClr val="accent1"/>
                  </a:solidFill>
                  <a:latin typeface="Calibri" panose="020F0502020204030204"/>
                  <a:ea typeface="Calibri" panose="020F0502020204030204"/>
                  <a:cs typeface="Calibri" panose="020F0502020204030204"/>
                  <a:sym typeface="Calibri" panose="020F0502020204030204"/>
                </a:defRPr>
              </a:pPr>
              <a:endParaRPr sz="2400"/>
            </a:p>
          </p:txBody>
        </p:sp>
        <p:sp>
          <p:nvSpPr>
            <p:cNvPr id="3" name="数据可视化对企业的价值"/>
            <p:cNvSpPr txBox="1"/>
            <p:nvPr>
              <p:custDataLst>
                <p:tags r:id="rId2"/>
              </p:custDataLst>
            </p:nvPr>
          </p:nvSpPr>
          <p:spPr>
            <a:xfrm>
              <a:off x="27" y="403"/>
              <a:ext cx="7619" cy="2333"/>
            </a:xfrm>
            <a:prstGeom prst="rect">
              <a:avLst/>
            </a:prstGeom>
            <a:ln w="12700">
              <a:miter lim="400000"/>
            </a:ln>
          </p:spPr>
          <p:txBody>
            <a:bodyPr lIns="0" tIns="0" rIns="0" bIns="0"/>
            <a:lstStyle>
              <a:lvl1pPr indent="0" defTabSz="914400">
                <a:defRPr sz="5000" b="1">
                  <a:solidFill>
                    <a:schemeClr val="accent1"/>
                  </a:solidFill>
                </a:defRPr>
              </a:lvl1pPr>
            </a:lstStyle>
            <a:p>
              <a:pPr algn="l"/>
              <a:r>
                <a:rPr lang="zh-CN" altLang="en-US" sz="5000" dirty="0">
                  <a:solidFill>
                    <a:srgbClr val="0C7BE0"/>
                  </a:solidFill>
                  <a:latin typeface="Helvetica Neue" panose="02000503000000020004" charset="0"/>
                  <a:ea typeface="黑体-简" panose="02000000000000000000" charset="-122"/>
                </a:rPr>
                <a:t>实验三</a:t>
              </a:r>
              <a:endParaRPr lang="zh-CN" altLang="en-US" sz="5000" dirty="0">
                <a:solidFill>
                  <a:srgbClr val="0C7BE0"/>
                </a:solidFill>
                <a:latin typeface="Helvetica Neue" panose="02000503000000020004" charset="0"/>
                <a:ea typeface="黑体-简" panose="02000000000000000000" charset="-122"/>
              </a:endParaRPr>
            </a:p>
          </p:txBody>
        </p:sp>
      </p:grpSp>
      <p:sp>
        <p:nvSpPr>
          <p:cNvPr id="6" name="文本框 5"/>
          <p:cNvSpPr txBox="1"/>
          <p:nvPr>
            <p:custDataLst>
              <p:tags r:id="rId3"/>
            </p:custDataLst>
          </p:nvPr>
        </p:nvSpPr>
        <p:spPr>
          <a:xfrm>
            <a:off x="3525520" y="1639888"/>
            <a:ext cx="18782030" cy="1030986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914400" indent="-914400" algn="l">
              <a:lnSpc>
                <a:spcPct val="170000"/>
              </a:lnSpc>
              <a:buFont typeface="+mj-lt"/>
              <a:buAutoNum type="arabicPeriod" startAt="4"/>
            </a:pPr>
            <a:r>
              <a:rPr lang="zh-CN" altLang="en-US" sz="4800" dirty="0">
                <a:solidFill>
                  <a:schemeClr val="tx1">
                    <a:lumMod val="65000"/>
                    <a:lumOff val="35000"/>
                  </a:schemeClr>
                </a:solidFill>
                <a:latin typeface="Helvetica Neue" panose="02000503000000020004" charset="0"/>
                <a:ea typeface="黑体-简" panose="02000000000000000000" charset="-122"/>
              </a:rPr>
              <a:t>实验环境</a:t>
            </a:r>
            <a:endParaRPr lang="zh-CN" altLang="en-US" sz="4800" dirty="0">
              <a:solidFill>
                <a:schemeClr val="tx1">
                  <a:lumMod val="65000"/>
                  <a:lumOff val="35000"/>
                </a:schemeClr>
              </a:solidFill>
              <a:latin typeface="Helvetica Neue" panose="02000503000000020004" charset="0"/>
              <a:ea typeface="黑体-简" panose="02000000000000000000" charset="-122"/>
            </a:endParaRPr>
          </a:p>
          <a:p>
            <a:pPr marL="1371600" lvl="1" indent="-914400" algn="l">
              <a:lnSpc>
                <a:spcPct val="170000"/>
              </a:lnSpc>
              <a:buFont typeface="+mj-ea"/>
              <a:buAutoNum type="circleNumDbPlain"/>
            </a:pPr>
            <a:r>
              <a:rPr lang="zh-CN" sz="4400" b="0" dirty="0">
                <a:solidFill>
                  <a:schemeClr val="tx1">
                    <a:lumMod val="65000"/>
                    <a:lumOff val="35000"/>
                  </a:schemeClr>
                </a:solidFill>
                <a:latin typeface="Helvetica Neue" panose="02000503000000020004" charset="0"/>
                <a:ea typeface="黑体-简" panose="02000000000000000000" charset="-122"/>
              </a:rPr>
              <a:t>每2个学生组成一个数据可视化小组。</a:t>
            </a:r>
            <a:endParaRPr lang="zh-CN" sz="4400" b="0" dirty="0">
              <a:solidFill>
                <a:schemeClr val="tx1">
                  <a:lumMod val="65000"/>
                  <a:lumOff val="35000"/>
                </a:schemeClr>
              </a:solidFill>
              <a:latin typeface="Helvetica Neue" panose="02000503000000020004" charset="0"/>
              <a:ea typeface="黑体-简" panose="02000000000000000000" charset="-122"/>
            </a:endParaRPr>
          </a:p>
          <a:p>
            <a:pPr marL="1371600" lvl="1" indent="-914400" algn="l">
              <a:lnSpc>
                <a:spcPct val="170000"/>
              </a:lnSpc>
              <a:buFont typeface="+mj-ea"/>
              <a:buAutoNum type="circleNumDbPlain"/>
            </a:pPr>
            <a:r>
              <a:rPr lang="zh-CN" sz="4400" b="0" dirty="0">
                <a:solidFill>
                  <a:schemeClr val="tx1">
                    <a:lumMod val="65000"/>
                    <a:lumOff val="35000"/>
                  </a:schemeClr>
                </a:solidFill>
                <a:latin typeface="Helvetica Neue" panose="02000503000000020004" charset="0"/>
                <a:ea typeface="黑体-简" panose="02000000000000000000" charset="-122"/>
              </a:rPr>
              <a:t>每人或每两人有一台可访问互联网的电脑。</a:t>
            </a:r>
            <a:endParaRPr lang="zh-CN" sz="4400" b="0" dirty="0">
              <a:solidFill>
                <a:schemeClr val="tx1">
                  <a:lumMod val="65000"/>
                  <a:lumOff val="35000"/>
                </a:schemeClr>
              </a:solidFill>
              <a:latin typeface="Helvetica Neue" panose="02000503000000020004" charset="0"/>
              <a:ea typeface="黑体-简" panose="02000000000000000000" charset="-122"/>
            </a:endParaRPr>
          </a:p>
          <a:p>
            <a:pPr marL="914400" indent="-914400" algn="l">
              <a:lnSpc>
                <a:spcPct val="180000"/>
              </a:lnSpc>
              <a:buFont typeface="+mj-lt"/>
              <a:buAutoNum type="arabicPeriod" startAt="4"/>
            </a:pPr>
            <a:r>
              <a:rPr lang="zh-CN" altLang="en-US" sz="4800" dirty="0">
                <a:solidFill>
                  <a:schemeClr val="tx1">
                    <a:lumMod val="65000"/>
                    <a:lumOff val="35000"/>
                  </a:schemeClr>
                </a:solidFill>
                <a:latin typeface="Helvetica Neue" panose="02000503000000020004" charset="0"/>
                <a:ea typeface="黑体-简" panose="02000000000000000000" charset="-122"/>
              </a:rPr>
              <a:t>实验过程</a:t>
            </a:r>
            <a:endParaRPr lang="zh-CN" altLang="en-US" sz="4800" dirty="0">
              <a:solidFill>
                <a:schemeClr val="tx1">
                  <a:lumMod val="65000"/>
                  <a:lumOff val="35000"/>
                </a:schemeClr>
              </a:solidFill>
              <a:latin typeface="Helvetica Neue" panose="02000503000000020004" charset="0"/>
              <a:ea typeface="黑体-简" panose="02000000000000000000" charset="-122"/>
            </a:endParaRPr>
          </a:p>
          <a:p>
            <a:pPr marL="1371600" lvl="1" indent="-914400" algn="l">
              <a:lnSpc>
                <a:spcPct val="180000"/>
              </a:lnSpc>
              <a:buFont typeface="+mj-ea"/>
              <a:buAutoNum type="circleNumDbPlain"/>
            </a:pPr>
            <a:r>
              <a:rPr lang="zh-CN" sz="4400" b="0" dirty="0">
                <a:solidFill>
                  <a:schemeClr val="tx1">
                    <a:lumMod val="65000"/>
                    <a:lumOff val="35000"/>
                  </a:schemeClr>
                </a:solidFill>
                <a:latin typeface="Helvetica Neue" panose="02000503000000020004" charset="0"/>
                <a:ea typeface="黑体-简" panose="02000000000000000000" charset="-122"/>
                <a:sym typeface="+mn-ea"/>
              </a:rPr>
              <a:t>获取</a:t>
            </a:r>
            <a:r>
              <a:rPr lang="zh-CN" altLang="en-US" sz="4400" b="0" dirty="0">
                <a:solidFill>
                  <a:schemeClr val="tx1">
                    <a:lumMod val="65000"/>
                    <a:lumOff val="35000"/>
                  </a:schemeClr>
                </a:solidFill>
                <a:latin typeface="Helvetica Neue" panose="02000503000000020004" charset="0"/>
                <a:ea typeface="黑体-简" panose="02000000000000000000" charset="-122"/>
                <a:sym typeface="+mn-ea"/>
              </a:rPr>
              <a:t>电商明细数据：https://github.com/fit2cloud-edu/DataEase</a:t>
            </a:r>
            <a:r>
              <a:rPr lang="zh-CN" sz="4400" b="0" dirty="0">
                <a:solidFill>
                  <a:schemeClr val="tx1">
                    <a:lumMod val="65000"/>
                    <a:lumOff val="35000"/>
                  </a:schemeClr>
                </a:solidFill>
                <a:latin typeface="Helvetica Neue" panose="02000503000000020004" charset="0"/>
                <a:ea typeface="黑体-简" panose="02000000000000000000" charset="-122"/>
                <a:sym typeface="+mn-ea"/>
              </a:rPr>
              <a:t>。</a:t>
            </a:r>
            <a:endParaRPr lang="zh-CN" sz="4400" b="0" dirty="0">
              <a:solidFill>
                <a:schemeClr val="tx1">
                  <a:lumMod val="65000"/>
                  <a:lumOff val="35000"/>
                </a:schemeClr>
              </a:solidFill>
              <a:latin typeface="Helvetica Neue" panose="02000503000000020004" charset="0"/>
              <a:ea typeface="黑体-简" panose="02000000000000000000" charset="-122"/>
              <a:sym typeface="+mn-ea"/>
            </a:endParaRPr>
          </a:p>
          <a:p>
            <a:pPr marL="1371600" lvl="1" indent="-914400" algn="l">
              <a:lnSpc>
                <a:spcPct val="150000"/>
              </a:lnSpc>
              <a:buFont typeface="+mj-ea"/>
              <a:buAutoNum type="circleNumDbPlain"/>
            </a:pPr>
            <a:r>
              <a:rPr lang="zh-CN" sz="4400" b="0" dirty="0">
                <a:solidFill>
                  <a:schemeClr val="tx1">
                    <a:lumMod val="65000"/>
                    <a:lumOff val="35000"/>
                  </a:schemeClr>
                </a:solidFill>
                <a:latin typeface="Helvetica Neue" panose="02000503000000020004" charset="0"/>
                <a:ea typeface="黑体-简" panose="02000000000000000000" charset="-122"/>
              </a:rPr>
              <a:t>将</a:t>
            </a:r>
            <a:r>
              <a:rPr lang="zh-CN" altLang="en-US" sz="4400" b="0" dirty="0">
                <a:solidFill>
                  <a:schemeClr val="tx1">
                    <a:lumMod val="65000"/>
                    <a:lumOff val="35000"/>
                  </a:schemeClr>
                </a:solidFill>
                <a:latin typeface="Helvetica Neue" panose="02000503000000020004" charset="0"/>
                <a:ea typeface="黑体-简" panose="02000000000000000000" charset="-122"/>
                <a:sym typeface="+mn-ea"/>
              </a:rPr>
              <a:t>电商明细数据</a:t>
            </a:r>
            <a:r>
              <a:rPr lang="zh-CN" sz="4400" b="0" dirty="0">
                <a:solidFill>
                  <a:schemeClr val="tx1">
                    <a:lumMod val="65000"/>
                    <a:lumOff val="35000"/>
                  </a:schemeClr>
                </a:solidFill>
                <a:latin typeface="Helvetica Neue" panose="02000503000000020004" charset="0"/>
                <a:ea typeface="黑体-简" panose="02000000000000000000" charset="-122"/>
              </a:rPr>
              <a:t>的</a:t>
            </a:r>
            <a:r>
              <a:rPr lang="en-US" altLang="zh-CN" sz="4400" b="0" dirty="0">
                <a:solidFill>
                  <a:schemeClr val="tx1">
                    <a:lumMod val="65000"/>
                    <a:lumOff val="35000"/>
                  </a:schemeClr>
                </a:solidFill>
                <a:latin typeface="Helvetica Neue" panose="02000503000000020004" charset="0"/>
                <a:ea typeface="黑体-简" panose="02000000000000000000" charset="-122"/>
              </a:rPr>
              <a:t> Excel </a:t>
            </a:r>
            <a:r>
              <a:rPr lang="zh-CN" altLang="en-US" sz="4400" b="0" dirty="0">
                <a:solidFill>
                  <a:schemeClr val="tx1">
                    <a:lumMod val="65000"/>
                    <a:lumOff val="35000"/>
                  </a:schemeClr>
                </a:solidFill>
                <a:latin typeface="Helvetica Neue" panose="02000503000000020004" charset="0"/>
                <a:ea typeface="黑体-简" panose="02000000000000000000" charset="-122"/>
              </a:rPr>
              <a:t>上传到</a:t>
            </a:r>
            <a:r>
              <a:rPr lang="en-US" altLang="zh-CN" sz="4400" b="0" dirty="0">
                <a:solidFill>
                  <a:schemeClr val="tx1">
                    <a:lumMod val="65000"/>
                    <a:lumOff val="35000"/>
                  </a:schemeClr>
                </a:solidFill>
                <a:latin typeface="Helvetica Neue" panose="02000503000000020004" charset="0"/>
                <a:ea typeface="黑体-简" panose="02000000000000000000" charset="-122"/>
              </a:rPr>
              <a:t> DataEase </a:t>
            </a:r>
            <a:r>
              <a:rPr lang="zh-CN" altLang="en-US" sz="4400" b="0" dirty="0">
                <a:solidFill>
                  <a:schemeClr val="tx1">
                    <a:lumMod val="65000"/>
                    <a:lumOff val="35000"/>
                  </a:schemeClr>
                </a:solidFill>
                <a:latin typeface="Helvetica Neue" panose="02000503000000020004" charset="0"/>
                <a:ea typeface="黑体-简" panose="02000000000000000000" charset="-122"/>
              </a:rPr>
              <a:t>数据集。</a:t>
            </a:r>
            <a:endParaRPr lang="zh-CN" altLang="en-US" sz="4400" b="0" dirty="0">
              <a:solidFill>
                <a:schemeClr val="tx1">
                  <a:lumMod val="65000"/>
                  <a:lumOff val="35000"/>
                </a:schemeClr>
              </a:solidFill>
              <a:latin typeface="Helvetica Neue" panose="02000503000000020004" charset="0"/>
              <a:ea typeface="黑体-简" panose="02000000000000000000" charset="-122"/>
            </a:endParaRPr>
          </a:p>
          <a:p>
            <a:pPr marL="1371600" lvl="1" indent="-914400" algn="l">
              <a:lnSpc>
                <a:spcPct val="150000"/>
              </a:lnSpc>
              <a:buFont typeface="+mj-ea"/>
              <a:buAutoNum type="circleNumDbPlain"/>
            </a:pPr>
            <a:r>
              <a:rPr lang="zh-CN" altLang="en-US" sz="4400" b="0" dirty="0">
                <a:solidFill>
                  <a:schemeClr val="tx1">
                    <a:lumMod val="65000"/>
                    <a:lumOff val="35000"/>
                  </a:schemeClr>
                </a:solidFill>
                <a:latin typeface="Helvetica Neue" panose="02000503000000020004" charset="0"/>
                <a:ea typeface="黑体-简" panose="02000000000000000000" charset="-122"/>
              </a:rPr>
              <a:t>基于</a:t>
            </a:r>
            <a:r>
              <a:rPr lang="en-US" altLang="zh-CN" sz="4400" b="0" dirty="0">
                <a:solidFill>
                  <a:schemeClr val="tx1">
                    <a:lumMod val="65000"/>
                    <a:lumOff val="35000"/>
                  </a:schemeClr>
                </a:solidFill>
                <a:latin typeface="Helvetica Neue" panose="02000503000000020004" charset="0"/>
                <a:ea typeface="黑体-简" panose="02000000000000000000" charset="-122"/>
              </a:rPr>
              <a:t> Excel </a:t>
            </a:r>
            <a:r>
              <a:rPr lang="zh-CN" altLang="en-US" sz="4400" b="0" dirty="0">
                <a:solidFill>
                  <a:schemeClr val="tx1">
                    <a:lumMod val="65000"/>
                    <a:lumOff val="35000"/>
                  </a:schemeClr>
                </a:solidFill>
                <a:latin typeface="Helvetica Neue" panose="02000503000000020004" charset="0"/>
                <a:ea typeface="黑体-简" panose="02000000000000000000" charset="-122"/>
              </a:rPr>
              <a:t>数据集制作漏斗视图。</a:t>
            </a:r>
            <a:endParaRPr lang="zh-CN" sz="4400" b="0" dirty="0">
              <a:solidFill>
                <a:schemeClr val="tx1">
                  <a:lumMod val="65000"/>
                  <a:lumOff val="35000"/>
                </a:schemeClr>
              </a:solidFill>
              <a:latin typeface="Helvetica Neue" panose="02000503000000020004" charset="0"/>
              <a:ea typeface="黑体-简" panose="02000000000000000000" charset="-122"/>
            </a:endParaRPr>
          </a:p>
          <a:p>
            <a:pPr marL="1371600" lvl="1" indent="-914400" algn="l">
              <a:lnSpc>
                <a:spcPct val="150000"/>
              </a:lnSpc>
              <a:buFont typeface="+mj-ea"/>
              <a:buAutoNum type="circleNumDbPlain"/>
            </a:pPr>
            <a:r>
              <a:rPr lang="zh-CN" sz="4400" b="0" dirty="0">
                <a:solidFill>
                  <a:schemeClr val="tx1">
                    <a:lumMod val="65000"/>
                    <a:lumOff val="35000"/>
                  </a:schemeClr>
                </a:solidFill>
                <a:latin typeface="Helvetica Neue" panose="02000503000000020004" charset="0"/>
                <a:ea typeface="黑体-简" panose="02000000000000000000" charset="-122"/>
                <a:sym typeface="+mn-ea"/>
              </a:rPr>
              <a:t>下载视图的</a:t>
            </a:r>
            <a:r>
              <a:rPr lang="en-US" altLang="zh-CN" sz="4400" b="0" dirty="0">
                <a:solidFill>
                  <a:schemeClr val="tx1">
                    <a:lumMod val="65000"/>
                    <a:lumOff val="35000"/>
                  </a:schemeClr>
                </a:solidFill>
                <a:latin typeface="Helvetica Neue" panose="02000503000000020004" charset="0"/>
                <a:ea typeface="黑体-简" panose="02000000000000000000" charset="-122"/>
                <a:sym typeface="+mn-ea"/>
              </a:rPr>
              <a:t> Excel </a:t>
            </a:r>
            <a:r>
              <a:rPr lang="zh-CN" altLang="en-US" sz="4400" b="0" dirty="0">
                <a:solidFill>
                  <a:schemeClr val="tx1">
                    <a:lumMod val="65000"/>
                    <a:lumOff val="35000"/>
                  </a:schemeClr>
                </a:solidFill>
                <a:latin typeface="Helvetica Neue" panose="02000503000000020004" charset="0"/>
                <a:ea typeface="黑体-简" panose="02000000000000000000" charset="-122"/>
                <a:sym typeface="+mn-ea"/>
              </a:rPr>
              <a:t>数据，基于此数据计算每个环节的转化率。</a:t>
            </a:r>
            <a:endParaRPr lang="zh-CN" altLang="en-US" sz="4400" b="0" dirty="0">
              <a:solidFill>
                <a:schemeClr val="tx1">
                  <a:lumMod val="65000"/>
                  <a:lumOff val="35000"/>
                </a:schemeClr>
              </a:solidFill>
              <a:latin typeface="Helvetica Neue" panose="02000503000000020004" charset="0"/>
              <a:ea typeface="黑体-简" panose="02000000000000000000" charset="-122"/>
              <a:sym typeface="+mn-ea"/>
            </a:endParaRPr>
          </a:p>
          <a:p>
            <a:pPr marL="1371600" lvl="1" indent="-914400" algn="l">
              <a:lnSpc>
                <a:spcPct val="150000"/>
              </a:lnSpc>
              <a:buFont typeface="+mj-ea"/>
              <a:buAutoNum type="circleNumDbPlain"/>
            </a:pPr>
            <a:r>
              <a:rPr lang="zh-CN" altLang="en-US" sz="4400" b="0" dirty="0">
                <a:solidFill>
                  <a:schemeClr val="tx1">
                    <a:lumMod val="65000"/>
                    <a:lumOff val="35000"/>
                  </a:schemeClr>
                </a:solidFill>
                <a:latin typeface="Helvetica Neue" panose="02000503000000020004" charset="0"/>
                <a:ea typeface="黑体-简" panose="02000000000000000000" charset="-122"/>
                <a:sym typeface="+mn-ea"/>
              </a:rPr>
              <a:t>上传计算好的转化率</a:t>
            </a:r>
            <a:r>
              <a:rPr lang="en-US" altLang="zh-CN" sz="4400" b="0" dirty="0">
                <a:solidFill>
                  <a:schemeClr val="tx1">
                    <a:lumMod val="65000"/>
                    <a:lumOff val="35000"/>
                  </a:schemeClr>
                </a:solidFill>
                <a:latin typeface="Helvetica Neue" panose="02000503000000020004" charset="0"/>
                <a:ea typeface="黑体-简" panose="02000000000000000000" charset="-122"/>
                <a:sym typeface="+mn-ea"/>
              </a:rPr>
              <a:t> Excel </a:t>
            </a:r>
            <a:r>
              <a:rPr lang="zh-CN" altLang="en-US" sz="4400" b="0" dirty="0">
                <a:solidFill>
                  <a:schemeClr val="tx1">
                    <a:lumMod val="65000"/>
                    <a:lumOff val="35000"/>
                  </a:schemeClr>
                </a:solidFill>
                <a:latin typeface="Helvetica Neue" panose="02000503000000020004" charset="0"/>
                <a:ea typeface="黑体-简" panose="02000000000000000000" charset="-122"/>
                <a:sym typeface="+mn-ea"/>
              </a:rPr>
              <a:t>数据集，基于数据集制作转化率视图。</a:t>
            </a:r>
            <a:endParaRPr lang="zh-CN" altLang="en-US" sz="4400" b="0" dirty="0">
              <a:solidFill>
                <a:schemeClr val="tx1">
                  <a:lumMod val="65000"/>
                  <a:lumOff val="35000"/>
                </a:schemeClr>
              </a:solidFill>
              <a:latin typeface="Helvetica Neue" panose="02000503000000020004" charset="0"/>
              <a:ea typeface="黑体-简" panose="02000000000000000000" charset="-122"/>
              <a:sym typeface="+mn-ea"/>
            </a:endParaRPr>
          </a:p>
        </p:txBody>
      </p:sp>
    </p:spTree>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custDataLst>
              <p:tags r:id="rId1"/>
            </p:custDataLst>
          </p:nvPr>
        </p:nvPicPr>
        <p:blipFill>
          <a:blip r:embed="rId2"/>
          <a:stretch>
            <a:fillRect/>
          </a:stretch>
        </p:blipFill>
        <p:spPr>
          <a:xfrm>
            <a:off x="12585065" y="4889500"/>
            <a:ext cx="11206800" cy="7339797"/>
          </a:xfrm>
          <a:prstGeom prst="rect">
            <a:avLst/>
          </a:prstGeom>
        </p:spPr>
      </p:pic>
      <p:pic>
        <p:nvPicPr>
          <p:cNvPr id="5" name="图片 4"/>
          <p:cNvPicPr>
            <a:picLocks noChangeAspect="1"/>
          </p:cNvPicPr>
          <p:nvPr>
            <p:custDataLst>
              <p:tags r:id="rId3"/>
            </p:custDataLst>
          </p:nvPr>
        </p:nvPicPr>
        <p:blipFill>
          <a:blip r:embed="rId4"/>
          <a:stretch>
            <a:fillRect/>
          </a:stretch>
        </p:blipFill>
        <p:spPr>
          <a:xfrm>
            <a:off x="982980" y="5023485"/>
            <a:ext cx="11207115" cy="7205980"/>
          </a:xfrm>
          <a:prstGeom prst="rect">
            <a:avLst/>
          </a:prstGeom>
        </p:spPr>
      </p:pic>
      <p:grpSp>
        <p:nvGrpSpPr>
          <p:cNvPr id="9" name="组合 8"/>
          <p:cNvGrpSpPr/>
          <p:nvPr/>
        </p:nvGrpSpPr>
        <p:grpSpPr>
          <a:xfrm>
            <a:off x="-20955" y="-8255"/>
            <a:ext cx="2326005" cy="1745615"/>
            <a:chOff x="-33" y="-13"/>
            <a:chExt cx="7679" cy="2749"/>
          </a:xfrm>
        </p:grpSpPr>
        <p:sp>
          <p:nvSpPr>
            <p:cNvPr id="2" name="矩形"/>
            <p:cNvSpPr/>
            <p:nvPr>
              <p:custDataLst>
                <p:tags r:id="rId5"/>
              </p:custDataLst>
            </p:nvPr>
          </p:nvSpPr>
          <p:spPr>
            <a:xfrm>
              <a:off x="-33" y="-13"/>
              <a:ext cx="7048" cy="381"/>
            </a:xfrm>
            <a:prstGeom prst="rect">
              <a:avLst/>
            </a:prstGeom>
            <a:solidFill>
              <a:srgbClr val="0C7BE0"/>
            </a:solidFill>
            <a:ln w="12700">
              <a:miter lim="400000"/>
            </a:ln>
          </p:spPr>
          <p:txBody>
            <a:bodyPr lIns="45720" rIns="45720" anchor="ctr"/>
            <a:lstStyle/>
            <a:p>
              <a:pPr defTabSz="914400">
                <a:defRPr sz="2400" b="1">
                  <a:solidFill>
                    <a:schemeClr val="accent1"/>
                  </a:solidFill>
                  <a:latin typeface="Calibri" panose="020F0502020204030204"/>
                  <a:ea typeface="Calibri" panose="020F0502020204030204"/>
                  <a:cs typeface="Calibri" panose="020F0502020204030204"/>
                  <a:sym typeface="Calibri" panose="020F0502020204030204"/>
                </a:defRPr>
              </a:pPr>
              <a:endParaRPr sz="2400"/>
            </a:p>
          </p:txBody>
        </p:sp>
        <p:sp>
          <p:nvSpPr>
            <p:cNvPr id="3" name="数据可视化对企业的价值"/>
            <p:cNvSpPr txBox="1"/>
            <p:nvPr>
              <p:custDataLst>
                <p:tags r:id="rId6"/>
              </p:custDataLst>
            </p:nvPr>
          </p:nvSpPr>
          <p:spPr>
            <a:xfrm>
              <a:off x="27" y="403"/>
              <a:ext cx="7619" cy="2333"/>
            </a:xfrm>
            <a:prstGeom prst="rect">
              <a:avLst/>
            </a:prstGeom>
            <a:ln w="12700">
              <a:miter lim="400000"/>
            </a:ln>
          </p:spPr>
          <p:txBody>
            <a:bodyPr lIns="0" tIns="0" rIns="0" bIns="0"/>
            <a:lstStyle>
              <a:lvl1pPr indent="0" defTabSz="914400">
                <a:defRPr sz="5000" b="1">
                  <a:solidFill>
                    <a:schemeClr val="accent1"/>
                  </a:solidFill>
                </a:defRPr>
              </a:lvl1pPr>
            </a:lstStyle>
            <a:p>
              <a:pPr algn="l"/>
              <a:r>
                <a:rPr lang="zh-CN" altLang="en-US" sz="5000" dirty="0">
                  <a:solidFill>
                    <a:srgbClr val="0C7BE0"/>
                  </a:solidFill>
                  <a:latin typeface="Helvetica Neue" panose="02000503000000020004" charset="0"/>
                  <a:ea typeface="黑体-简" panose="02000000000000000000" charset="-122"/>
                </a:rPr>
                <a:t>实验三</a:t>
              </a:r>
              <a:endParaRPr lang="zh-CN" altLang="en-US" sz="5000" dirty="0">
                <a:solidFill>
                  <a:srgbClr val="0C7BE0"/>
                </a:solidFill>
                <a:latin typeface="Helvetica Neue" panose="02000503000000020004" charset="0"/>
                <a:ea typeface="黑体-简" panose="02000000000000000000" charset="-122"/>
              </a:endParaRPr>
            </a:p>
          </p:txBody>
        </p:sp>
      </p:grpSp>
      <p:sp>
        <p:nvSpPr>
          <p:cNvPr id="6" name="文本框 5"/>
          <p:cNvSpPr txBox="1"/>
          <p:nvPr>
            <p:custDataLst>
              <p:tags r:id="rId7"/>
            </p:custDataLst>
          </p:nvPr>
        </p:nvSpPr>
        <p:spPr>
          <a:xfrm>
            <a:off x="3525520" y="1798638"/>
            <a:ext cx="18782030" cy="226568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914400" indent="-914400" algn="l">
              <a:lnSpc>
                <a:spcPct val="150000"/>
              </a:lnSpc>
              <a:buFont typeface="+mj-lt"/>
              <a:buAutoNum type="arabicPeriod" startAt="6"/>
            </a:pPr>
            <a:r>
              <a:rPr lang="zh-CN" altLang="en-US" sz="4800" dirty="0">
                <a:solidFill>
                  <a:schemeClr val="tx1">
                    <a:lumMod val="65000"/>
                    <a:lumOff val="35000"/>
                  </a:schemeClr>
                </a:solidFill>
                <a:latin typeface="Helvetica Neue" panose="02000503000000020004" charset="0"/>
                <a:ea typeface="黑体-简" panose="02000000000000000000" charset="-122"/>
              </a:rPr>
              <a:t>实验结果</a:t>
            </a:r>
            <a:endParaRPr lang="zh-CN" altLang="en-US" sz="4800" dirty="0">
              <a:solidFill>
                <a:schemeClr val="tx1">
                  <a:lumMod val="65000"/>
                  <a:lumOff val="35000"/>
                </a:schemeClr>
              </a:solidFill>
              <a:latin typeface="Helvetica Neue" panose="02000503000000020004" charset="0"/>
              <a:ea typeface="黑体-简" panose="02000000000000000000" charset="-122"/>
            </a:endParaRPr>
          </a:p>
          <a:p>
            <a:pPr marL="457200" lvl="1" indent="0" algn="l">
              <a:lnSpc>
                <a:spcPct val="150000"/>
              </a:lnSpc>
              <a:buFont typeface="+mj-ea"/>
            </a:pPr>
            <a:r>
              <a:rPr lang="zh-CN" sz="4400" b="0" dirty="0">
                <a:solidFill>
                  <a:schemeClr val="tx1">
                    <a:lumMod val="65000"/>
                    <a:lumOff val="35000"/>
                  </a:schemeClr>
                </a:solidFill>
                <a:latin typeface="Helvetica Neue" panose="02000503000000020004" charset="0"/>
                <a:ea typeface="黑体-简" panose="02000000000000000000" charset="-122"/>
                <a:sym typeface="+mn-ea"/>
              </a:rPr>
              <a:t>提供漏斗图分析的可视化仪表板链接（效果如下图）。</a:t>
            </a:r>
            <a:endParaRPr lang="zh-CN" altLang="en-US" sz="4400" b="0" dirty="0">
              <a:solidFill>
                <a:schemeClr val="tx1">
                  <a:lumMod val="65000"/>
                  <a:lumOff val="35000"/>
                </a:schemeClr>
              </a:solidFill>
              <a:latin typeface="Helvetica Neue" panose="02000503000000020004" charset="0"/>
              <a:ea typeface="黑体-简" panose="02000000000000000000" charset="-122"/>
              <a:sym typeface="+mn-ea"/>
            </a:endParaRPr>
          </a:p>
        </p:txBody>
      </p:sp>
    </p:spTree>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custDataLst>
              <p:tags r:id="rId1"/>
            </p:custDataLst>
          </p:nvPr>
        </p:nvSpPr>
        <p:spPr>
          <a:xfrm>
            <a:off x="2223453" y="5369560"/>
            <a:ext cx="19937095" cy="196151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noAutofit/>
          </a:bodyPr>
          <a:lstStyle/>
          <a:p>
            <a:pPr algn="ctr">
              <a:lnSpc>
                <a:spcPct val="180000"/>
              </a:lnSpc>
              <a:buFont typeface="+mj-lt"/>
            </a:pPr>
            <a:r>
              <a:rPr kumimoji="0" lang="zh-CN" altLang="en-US" sz="4800" i="0" u="none" strike="noStrike" cap="none" spc="0" normalizeH="0" baseline="0" dirty="0">
                <a:ln>
                  <a:noFill/>
                </a:ln>
                <a:solidFill>
                  <a:schemeClr val="tx1">
                    <a:lumMod val="65000"/>
                    <a:lumOff val="35000"/>
                  </a:schemeClr>
                </a:solidFill>
                <a:effectLst/>
                <a:uFillTx/>
                <a:latin typeface="Helvetica Neue" panose="02000503000000020004" charset="0"/>
                <a:ea typeface="黑体-简" panose="02000000000000000000" charset="-122"/>
                <a:cs typeface="+mn-lt"/>
                <a:sym typeface="Helvetica Neue" panose="02000503000000020004"/>
              </a:rPr>
              <a:t>实验</a:t>
            </a:r>
            <a:r>
              <a:rPr kumimoji="0" lang="zh-CN" altLang="en-US" sz="4800" i="0" u="none" strike="noStrike" cap="none" spc="0" normalizeH="0" baseline="0" dirty="0">
                <a:ln>
                  <a:noFill/>
                </a:ln>
                <a:solidFill>
                  <a:schemeClr val="tx1">
                    <a:lumMod val="65000"/>
                    <a:lumOff val="35000"/>
                  </a:schemeClr>
                </a:solidFill>
                <a:effectLst/>
                <a:uFillTx/>
                <a:latin typeface="Helvetica Neue" panose="02000503000000020004" charset="0"/>
                <a:ea typeface="黑体-简" panose="02000000000000000000" charset="-122"/>
                <a:cs typeface="+mn-lt"/>
                <a:sym typeface="Helvetica Neue" panose="02000503000000020004"/>
              </a:rPr>
              <a:t>四：使用 RFM 分析法基于 DataEase 完成商品购买明细数据的分析</a:t>
            </a:r>
            <a:endParaRPr kumimoji="0" lang="zh-CN" altLang="en-US" sz="4800" i="0" u="none" strike="noStrike" cap="none" spc="0" normalizeH="0" baseline="0" dirty="0">
              <a:ln>
                <a:noFill/>
              </a:ln>
              <a:solidFill>
                <a:schemeClr val="tx1">
                  <a:lumMod val="65000"/>
                  <a:lumOff val="35000"/>
                </a:schemeClr>
              </a:solidFill>
              <a:effectLst/>
              <a:uFillTx/>
              <a:latin typeface="Helvetica Neue" panose="02000503000000020004" charset="0"/>
              <a:ea typeface="黑体-简" panose="02000000000000000000" charset="-122"/>
              <a:cs typeface="+mn-lt"/>
              <a:sym typeface="Helvetica Neue" panose="02000503000000020004"/>
            </a:endParaRPr>
          </a:p>
        </p:txBody>
      </p:sp>
      <p:sp>
        <p:nvSpPr>
          <p:cNvPr id="2" name="矩形"/>
          <p:cNvSpPr/>
          <p:nvPr>
            <p:custDataLst>
              <p:tags r:id="rId2"/>
            </p:custDataLst>
          </p:nvPr>
        </p:nvSpPr>
        <p:spPr>
          <a:xfrm>
            <a:off x="-20955" y="-8255"/>
            <a:ext cx="2134872" cy="241935"/>
          </a:xfrm>
          <a:prstGeom prst="rect">
            <a:avLst/>
          </a:prstGeom>
          <a:solidFill>
            <a:srgbClr val="0C7BE0"/>
          </a:solidFill>
          <a:ln w="12700">
            <a:miter lim="400000"/>
          </a:ln>
        </p:spPr>
        <p:txBody>
          <a:bodyPr lIns="45720" rIns="45720" anchor="ctr"/>
          <a:lstStyle/>
          <a:p>
            <a:pPr defTabSz="914400">
              <a:defRPr sz="2400" b="1">
                <a:solidFill>
                  <a:schemeClr val="accent1"/>
                </a:solidFill>
                <a:latin typeface="Calibri" panose="020F0502020204030204"/>
                <a:ea typeface="Calibri" panose="020F0502020204030204"/>
                <a:cs typeface="Calibri" panose="020F0502020204030204"/>
                <a:sym typeface="Calibri" panose="020F0502020204030204"/>
              </a:defRPr>
            </a:pPr>
            <a:endParaRPr sz="2400"/>
          </a:p>
        </p:txBody>
      </p:sp>
      <p:sp>
        <p:nvSpPr>
          <p:cNvPr id="4" name="数据可视化对企业的价值"/>
          <p:cNvSpPr txBox="1"/>
          <p:nvPr>
            <p:custDataLst>
              <p:tags r:id="rId3"/>
            </p:custDataLst>
          </p:nvPr>
        </p:nvSpPr>
        <p:spPr>
          <a:xfrm>
            <a:off x="-2781" y="255905"/>
            <a:ext cx="2307831" cy="1481455"/>
          </a:xfrm>
          <a:prstGeom prst="rect">
            <a:avLst/>
          </a:prstGeom>
          <a:ln w="12700">
            <a:miter lim="400000"/>
          </a:ln>
        </p:spPr>
        <p:txBody>
          <a:bodyPr lIns="0" tIns="0" rIns="0" bIns="0"/>
          <a:lstStyle>
            <a:lvl1pPr indent="0" defTabSz="914400">
              <a:defRPr sz="5000" b="1">
                <a:solidFill>
                  <a:schemeClr val="accent1"/>
                </a:solidFill>
              </a:defRPr>
            </a:lvl1pPr>
          </a:lstStyle>
          <a:p>
            <a:pPr algn="l"/>
            <a:r>
              <a:rPr lang="zh-CN" altLang="en-US" sz="5000" dirty="0">
                <a:solidFill>
                  <a:srgbClr val="0C7BE0"/>
                </a:solidFill>
                <a:latin typeface="Helvetica Neue" panose="02000503000000020004" charset="0"/>
                <a:ea typeface="黑体-简" panose="02000000000000000000" charset="-122"/>
              </a:rPr>
              <a:t>实验</a:t>
            </a:r>
            <a:r>
              <a:rPr lang="zh-CN" altLang="en-US" sz="5000" dirty="0">
                <a:solidFill>
                  <a:srgbClr val="0C7BE0"/>
                </a:solidFill>
                <a:latin typeface="Helvetica Neue" panose="02000503000000020004" charset="0"/>
                <a:ea typeface="黑体-简" panose="02000000000000000000" charset="-122"/>
              </a:rPr>
              <a:t>四</a:t>
            </a:r>
            <a:endParaRPr lang="zh-CN" altLang="en-US" sz="5000" dirty="0">
              <a:solidFill>
                <a:srgbClr val="0C7BE0"/>
              </a:solidFill>
              <a:latin typeface="Helvetica Neue" panose="02000503000000020004" charset="0"/>
              <a:ea typeface="黑体-简" panose="02000000000000000000" charset="-122"/>
            </a:endParaRPr>
          </a:p>
        </p:txBody>
      </p:sp>
    </p:spTree>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20955" y="-8255"/>
            <a:ext cx="2326005" cy="1745615"/>
            <a:chOff x="-33" y="-13"/>
            <a:chExt cx="7679" cy="2749"/>
          </a:xfrm>
        </p:grpSpPr>
        <p:sp>
          <p:nvSpPr>
            <p:cNvPr id="2" name="矩形"/>
            <p:cNvSpPr/>
            <p:nvPr>
              <p:custDataLst>
                <p:tags r:id="rId1"/>
              </p:custDataLst>
            </p:nvPr>
          </p:nvSpPr>
          <p:spPr>
            <a:xfrm>
              <a:off x="-33" y="-13"/>
              <a:ext cx="7048" cy="381"/>
            </a:xfrm>
            <a:prstGeom prst="rect">
              <a:avLst/>
            </a:prstGeom>
            <a:solidFill>
              <a:srgbClr val="0C7BE0"/>
            </a:solidFill>
            <a:ln w="12700">
              <a:miter lim="400000"/>
            </a:ln>
          </p:spPr>
          <p:txBody>
            <a:bodyPr lIns="45720" rIns="45720" anchor="ctr"/>
            <a:lstStyle/>
            <a:p>
              <a:pPr defTabSz="914400">
                <a:defRPr sz="2400" b="1">
                  <a:solidFill>
                    <a:schemeClr val="accent1"/>
                  </a:solidFill>
                  <a:latin typeface="Calibri" panose="020F0502020204030204"/>
                  <a:ea typeface="Calibri" panose="020F0502020204030204"/>
                  <a:cs typeface="Calibri" panose="020F0502020204030204"/>
                  <a:sym typeface="Calibri" panose="020F0502020204030204"/>
                </a:defRPr>
              </a:pPr>
              <a:endParaRPr sz="2400"/>
            </a:p>
          </p:txBody>
        </p:sp>
        <p:sp>
          <p:nvSpPr>
            <p:cNvPr id="3" name="数据可视化对企业的价值"/>
            <p:cNvSpPr txBox="1"/>
            <p:nvPr>
              <p:custDataLst>
                <p:tags r:id="rId2"/>
              </p:custDataLst>
            </p:nvPr>
          </p:nvSpPr>
          <p:spPr>
            <a:xfrm>
              <a:off x="27" y="403"/>
              <a:ext cx="7619" cy="2333"/>
            </a:xfrm>
            <a:prstGeom prst="rect">
              <a:avLst/>
            </a:prstGeom>
            <a:ln w="12700">
              <a:miter lim="400000"/>
            </a:ln>
          </p:spPr>
          <p:txBody>
            <a:bodyPr lIns="0" tIns="0" rIns="0" bIns="0"/>
            <a:lstStyle>
              <a:lvl1pPr indent="0" defTabSz="914400">
                <a:defRPr sz="5000" b="1">
                  <a:solidFill>
                    <a:schemeClr val="accent1"/>
                  </a:solidFill>
                </a:defRPr>
              </a:lvl1pPr>
            </a:lstStyle>
            <a:p>
              <a:pPr algn="l"/>
              <a:r>
                <a:rPr lang="zh-CN" altLang="en-US" sz="5000" dirty="0">
                  <a:solidFill>
                    <a:srgbClr val="0C7BE0"/>
                  </a:solidFill>
                  <a:latin typeface="Helvetica Neue" panose="02000503000000020004" charset="0"/>
                  <a:ea typeface="黑体-简" panose="02000000000000000000" charset="-122"/>
                </a:rPr>
                <a:t>实验四</a:t>
              </a:r>
              <a:endParaRPr lang="zh-CN" altLang="en-US" sz="5000" dirty="0">
                <a:solidFill>
                  <a:srgbClr val="0C7BE0"/>
                </a:solidFill>
                <a:latin typeface="Helvetica Neue" panose="02000503000000020004" charset="0"/>
                <a:ea typeface="黑体-简" panose="02000000000000000000" charset="-122"/>
              </a:endParaRPr>
            </a:p>
          </p:txBody>
        </p:sp>
      </p:grpSp>
      <p:sp>
        <p:nvSpPr>
          <p:cNvPr id="6" name="文本框 5"/>
          <p:cNvSpPr txBox="1"/>
          <p:nvPr>
            <p:custDataLst>
              <p:tags r:id="rId3"/>
            </p:custDataLst>
          </p:nvPr>
        </p:nvSpPr>
        <p:spPr>
          <a:xfrm>
            <a:off x="3525520" y="741680"/>
            <a:ext cx="18782030" cy="121278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noAutofit/>
          </a:bodyPr>
          <a:lstStyle/>
          <a:p>
            <a:pPr marL="914400" indent="-914400" algn="l">
              <a:lnSpc>
                <a:spcPct val="180000"/>
              </a:lnSpc>
              <a:buFont typeface="+mj-lt"/>
              <a:buAutoNum type="arabicPeriod"/>
            </a:pPr>
            <a:r>
              <a:rPr lang="zh-CN" altLang="en-US" sz="4800" dirty="0">
                <a:solidFill>
                  <a:schemeClr val="tx1">
                    <a:lumMod val="65000"/>
                    <a:lumOff val="35000"/>
                  </a:schemeClr>
                </a:solidFill>
                <a:latin typeface="Helvetica Neue" panose="02000503000000020004" charset="0"/>
                <a:ea typeface="黑体-简" panose="02000000000000000000" charset="-122"/>
              </a:rPr>
              <a:t>实验目的</a:t>
            </a:r>
            <a:endParaRPr lang="zh-CN" altLang="en-US" sz="4800" dirty="0">
              <a:solidFill>
                <a:schemeClr val="tx1">
                  <a:lumMod val="65000"/>
                  <a:lumOff val="35000"/>
                </a:schemeClr>
              </a:solidFill>
              <a:latin typeface="Helvetica Neue" panose="02000503000000020004" charset="0"/>
              <a:ea typeface="黑体-简" panose="02000000000000000000" charset="-122"/>
            </a:endParaRPr>
          </a:p>
          <a:p>
            <a:pPr marL="1371600" lvl="1" indent="-914400" algn="l">
              <a:lnSpc>
                <a:spcPct val="130000"/>
              </a:lnSpc>
              <a:buFont typeface="+mj-ea"/>
              <a:buAutoNum type="circleNumDbPlain"/>
            </a:pPr>
            <a:r>
              <a:rPr lang="zh-CN" sz="4400" b="0" dirty="0">
                <a:solidFill>
                  <a:schemeClr val="tx1">
                    <a:lumMod val="65000"/>
                    <a:lumOff val="35000"/>
                  </a:schemeClr>
                </a:solidFill>
                <a:latin typeface="Helvetica Neue" panose="02000503000000020004" charset="0"/>
                <a:ea typeface="黑体-简" panose="02000000000000000000" charset="-122"/>
                <a:sym typeface="+mn-ea"/>
              </a:rPr>
              <a:t>巩固所学到的</a:t>
            </a:r>
            <a:r>
              <a:rPr lang="en-US" altLang="zh-CN" sz="4400" b="0" dirty="0">
                <a:solidFill>
                  <a:schemeClr val="tx1">
                    <a:lumMod val="65000"/>
                    <a:lumOff val="35000"/>
                  </a:schemeClr>
                </a:solidFill>
                <a:latin typeface="Helvetica Neue" panose="02000503000000020004" charset="0"/>
                <a:ea typeface="黑体-简" panose="02000000000000000000" charset="-122"/>
                <a:sym typeface="+mn-ea"/>
              </a:rPr>
              <a:t>RFM</a:t>
            </a:r>
            <a:r>
              <a:rPr lang="zh-CN" sz="4400" b="0" dirty="0">
                <a:solidFill>
                  <a:schemeClr val="tx1">
                    <a:lumMod val="65000"/>
                    <a:lumOff val="35000"/>
                  </a:schemeClr>
                </a:solidFill>
                <a:latin typeface="Helvetica Neue" panose="02000503000000020004" charset="0"/>
                <a:ea typeface="黑体-简" panose="02000000000000000000" charset="-122"/>
                <a:sym typeface="+mn-ea"/>
              </a:rPr>
              <a:t>分析法。</a:t>
            </a:r>
            <a:endParaRPr lang="zh-CN" sz="4400" b="0" dirty="0">
              <a:solidFill>
                <a:schemeClr val="tx1">
                  <a:lumMod val="65000"/>
                  <a:lumOff val="35000"/>
                </a:schemeClr>
              </a:solidFill>
              <a:latin typeface="Helvetica Neue" panose="02000503000000020004" charset="0"/>
              <a:ea typeface="黑体-简" panose="02000000000000000000" charset="-122"/>
            </a:endParaRPr>
          </a:p>
          <a:p>
            <a:pPr marL="1371600" lvl="1" indent="-914400" algn="l">
              <a:lnSpc>
                <a:spcPct val="120000"/>
              </a:lnSpc>
              <a:buFont typeface="+mj-ea"/>
              <a:buAutoNum type="circleNumDbPlain"/>
            </a:pPr>
            <a:r>
              <a:rPr lang="zh-CN" sz="4400" b="0" dirty="0">
                <a:solidFill>
                  <a:schemeClr val="tx1">
                    <a:lumMod val="65000"/>
                    <a:lumOff val="35000"/>
                  </a:schemeClr>
                </a:solidFill>
                <a:latin typeface="Helvetica Neue" panose="02000503000000020004" charset="0"/>
                <a:ea typeface="黑体-简" panose="02000000000000000000" charset="-122"/>
                <a:sym typeface="+mn-ea"/>
              </a:rPr>
              <a:t>提高使用</a:t>
            </a:r>
            <a:r>
              <a:rPr lang="en-US" altLang="zh-CN" sz="4400" b="0" dirty="0">
                <a:solidFill>
                  <a:schemeClr val="tx1">
                    <a:lumMod val="65000"/>
                    <a:lumOff val="35000"/>
                  </a:schemeClr>
                </a:solidFill>
                <a:latin typeface="Helvetica Neue" panose="02000503000000020004" charset="0"/>
                <a:ea typeface="黑体-简" panose="02000000000000000000" charset="-122"/>
                <a:sym typeface="+mn-ea"/>
              </a:rPr>
              <a:t>DataEase</a:t>
            </a:r>
            <a:r>
              <a:rPr lang="zh-CN" altLang="en-US" sz="4400" b="0" dirty="0">
                <a:solidFill>
                  <a:schemeClr val="tx1">
                    <a:lumMod val="65000"/>
                    <a:lumOff val="35000"/>
                  </a:schemeClr>
                </a:solidFill>
                <a:latin typeface="Helvetica Neue" panose="02000503000000020004" charset="0"/>
                <a:ea typeface="黑体-简" panose="02000000000000000000" charset="-122"/>
                <a:sym typeface="+mn-ea"/>
              </a:rPr>
              <a:t>数据分析的能力。</a:t>
            </a:r>
            <a:endParaRPr lang="zh-CN" altLang="en-US" sz="4400" b="0" dirty="0">
              <a:solidFill>
                <a:schemeClr val="tx1">
                  <a:lumMod val="65000"/>
                  <a:lumOff val="35000"/>
                </a:schemeClr>
              </a:solidFill>
              <a:latin typeface="Helvetica Neue" panose="02000503000000020004" charset="0"/>
              <a:ea typeface="黑体-简" panose="02000000000000000000" charset="-122"/>
            </a:endParaRPr>
          </a:p>
          <a:p>
            <a:pPr marL="914400" indent="-914400" algn="l">
              <a:lnSpc>
                <a:spcPct val="150000"/>
              </a:lnSpc>
              <a:buFont typeface="+mj-lt"/>
              <a:buAutoNum type="arabicPeriod"/>
            </a:pPr>
            <a:r>
              <a:rPr lang="zh-CN" altLang="en-US" sz="4800" dirty="0">
                <a:solidFill>
                  <a:schemeClr val="tx1">
                    <a:lumMod val="65000"/>
                    <a:lumOff val="35000"/>
                  </a:schemeClr>
                </a:solidFill>
                <a:latin typeface="Helvetica Neue" panose="02000503000000020004" charset="0"/>
                <a:ea typeface="黑体-简" panose="02000000000000000000" charset="-122"/>
                <a:sym typeface="+mn-ea"/>
              </a:rPr>
              <a:t>实验前提</a:t>
            </a:r>
            <a:endParaRPr lang="zh-CN" altLang="en-US" sz="4800" dirty="0">
              <a:solidFill>
                <a:schemeClr val="tx1">
                  <a:lumMod val="65000"/>
                  <a:lumOff val="35000"/>
                </a:schemeClr>
              </a:solidFill>
              <a:latin typeface="Helvetica Neue" panose="02000503000000020004" charset="0"/>
              <a:ea typeface="黑体-简" panose="02000000000000000000" charset="-122"/>
              <a:sym typeface="+mn-ea"/>
            </a:endParaRPr>
          </a:p>
          <a:p>
            <a:pPr marL="1371600" lvl="1" indent="-914400" algn="l">
              <a:lnSpc>
                <a:spcPct val="120000"/>
              </a:lnSpc>
              <a:buFont typeface="+mj-ea"/>
              <a:buAutoNum type="circleNumDbPlain"/>
            </a:pPr>
            <a:r>
              <a:rPr lang="zh-CN" altLang="en-US" sz="4400" b="0" dirty="0">
                <a:solidFill>
                  <a:schemeClr val="tx1">
                    <a:lumMod val="65000"/>
                    <a:lumOff val="35000"/>
                  </a:schemeClr>
                </a:solidFill>
                <a:latin typeface="Helvetica Neue" panose="02000503000000020004" charset="0"/>
                <a:ea typeface="黑体-简" panose="02000000000000000000" charset="-122"/>
                <a:sym typeface="+mn-ea"/>
              </a:rPr>
              <a:t>掌握</a:t>
            </a:r>
            <a:r>
              <a:rPr lang="en-US" altLang="zh-CN" sz="4400" b="0" dirty="0">
                <a:solidFill>
                  <a:schemeClr val="tx1">
                    <a:lumMod val="65000"/>
                    <a:lumOff val="35000"/>
                  </a:schemeClr>
                </a:solidFill>
                <a:latin typeface="Helvetica Neue" panose="02000503000000020004" charset="0"/>
                <a:ea typeface="黑体-简" panose="02000000000000000000" charset="-122"/>
                <a:sym typeface="+mn-ea"/>
              </a:rPr>
              <a:t>RFM</a:t>
            </a:r>
            <a:r>
              <a:rPr lang="zh-CN" altLang="en-US" sz="4400" b="0" dirty="0">
                <a:solidFill>
                  <a:schemeClr val="tx1">
                    <a:lumMod val="65000"/>
                    <a:lumOff val="35000"/>
                  </a:schemeClr>
                </a:solidFill>
                <a:latin typeface="Helvetica Neue" panose="02000503000000020004" charset="0"/>
                <a:ea typeface="黑体-简" panose="02000000000000000000" charset="-122"/>
                <a:sym typeface="+mn-ea"/>
              </a:rPr>
              <a:t>分析法。</a:t>
            </a:r>
            <a:endParaRPr lang="zh-CN" altLang="en-US" sz="4400" b="0" dirty="0">
              <a:solidFill>
                <a:schemeClr val="tx1">
                  <a:lumMod val="65000"/>
                  <a:lumOff val="35000"/>
                </a:schemeClr>
              </a:solidFill>
              <a:latin typeface="Helvetica Neue" panose="02000503000000020004" charset="0"/>
              <a:ea typeface="黑体-简" panose="02000000000000000000" charset="-122"/>
            </a:endParaRPr>
          </a:p>
          <a:p>
            <a:pPr marL="1371600" lvl="1" indent="-914400" algn="l">
              <a:lnSpc>
                <a:spcPct val="130000"/>
              </a:lnSpc>
              <a:buFont typeface="+mj-ea"/>
              <a:buAutoNum type="circleNumDbPlain"/>
            </a:pPr>
            <a:r>
              <a:rPr lang="zh-CN" altLang="en-US" sz="4400" b="0" dirty="0">
                <a:solidFill>
                  <a:schemeClr val="tx1">
                    <a:lumMod val="65000"/>
                    <a:lumOff val="35000"/>
                  </a:schemeClr>
                </a:solidFill>
                <a:latin typeface="Helvetica Neue" panose="02000503000000020004" charset="0"/>
                <a:ea typeface="黑体-简" panose="02000000000000000000" charset="-122"/>
                <a:sym typeface="+mn-ea"/>
              </a:rPr>
              <a:t>了解</a:t>
            </a:r>
            <a:r>
              <a:rPr lang="en-US" altLang="zh-CN" sz="4400" b="0" dirty="0">
                <a:solidFill>
                  <a:schemeClr val="tx1">
                    <a:lumMod val="65000"/>
                    <a:lumOff val="35000"/>
                  </a:schemeClr>
                </a:solidFill>
                <a:latin typeface="Helvetica Neue" panose="02000503000000020004" charset="0"/>
                <a:ea typeface="黑体-简" panose="02000000000000000000" charset="-122"/>
                <a:sym typeface="+mn-ea"/>
              </a:rPr>
              <a:t>DataEase</a:t>
            </a:r>
            <a:r>
              <a:rPr lang="zh-CN" altLang="en-US" sz="4400" b="0" dirty="0">
                <a:solidFill>
                  <a:schemeClr val="tx1">
                    <a:lumMod val="65000"/>
                    <a:lumOff val="35000"/>
                  </a:schemeClr>
                </a:solidFill>
                <a:latin typeface="Helvetica Neue" panose="02000503000000020004" charset="0"/>
                <a:ea typeface="黑体-简" panose="02000000000000000000" charset="-122"/>
                <a:sym typeface="+mn-ea"/>
              </a:rPr>
              <a:t>数据可视化工具</a:t>
            </a:r>
            <a:r>
              <a:rPr lang="zh-CN" altLang="en-US" sz="4800" b="0" dirty="0">
                <a:solidFill>
                  <a:schemeClr val="tx1">
                    <a:lumMod val="65000"/>
                    <a:lumOff val="35000"/>
                  </a:schemeClr>
                </a:solidFill>
                <a:latin typeface="Helvetica Neue" panose="02000503000000020004" charset="0"/>
                <a:ea typeface="黑体-简" panose="02000000000000000000" charset="-122"/>
                <a:sym typeface="+mn-ea"/>
              </a:rPr>
              <a:t>。</a:t>
            </a:r>
            <a:endParaRPr lang="zh-CN" altLang="en-US" sz="4800" b="0" dirty="0">
              <a:solidFill>
                <a:schemeClr val="tx1">
                  <a:lumMod val="65000"/>
                  <a:lumOff val="35000"/>
                </a:schemeClr>
              </a:solidFill>
              <a:latin typeface="Helvetica Neue" panose="02000503000000020004" charset="0"/>
              <a:ea typeface="黑体-简" panose="02000000000000000000" charset="-122"/>
              <a:sym typeface="+mn-ea"/>
            </a:endParaRPr>
          </a:p>
          <a:p>
            <a:pPr marL="914400" indent="-914400" algn="l">
              <a:lnSpc>
                <a:spcPct val="180000"/>
              </a:lnSpc>
              <a:buFont typeface="+mj-lt"/>
              <a:buAutoNum type="arabicPeriod" startAt="3"/>
            </a:pPr>
            <a:r>
              <a:rPr lang="zh-CN" altLang="en-US" sz="4800" dirty="0">
                <a:solidFill>
                  <a:schemeClr val="tx1">
                    <a:lumMod val="65000"/>
                    <a:lumOff val="35000"/>
                  </a:schemeClr>
                </a:solidFill>
                <a:latin typeface="Helvetica Neue" panose="02000503000000020004" charset="0"/>
                <a:ea typeface="黑体-简" panose="02000000000000000000" charset="-122"/>
                <a:sym typeface="+mn-ea"/>
              </a:rPr>
              <a:t>实验内容</a:t>
            </a:r>
            <a:endParaRPr lang="zh-CN" altLang="en-US" sz="4800" dirty="0">
              <a:solidFill>
                <a:schemeClr val="tx1">
                  <a:lumMod val="65000"/>
                  <a:lumOff val="35000"/>
                </a:schemeClr>
              </a:solidFill>
              <a:latin typeface="Helvetica Neue" panose="02000503000000020004" charset="0"/>
              <a:ea typeface="黑体-简" panose="02000000000000000000" charset="-122"/>
            </a:endParaRPr>
          </a:p>
          <a:p>
            <a:pPr marL="457200" lvl="1" indent="0" algn="l">
              <a:lnSpc>
                <a:spcPct val="130000"/>
              </a:lnSpc>
              <a:buFont typeface="+mj-lt"/>
            </a:pPr>
            <a:r>
              <a:rPr lang="zh-CN" altLang="en-US" sz="4800" b="0" dirty="0">
                <a:solidFill>
                  <a:schemeClr val="tx1">
                    <a:lumMod val="65000"/>
                    <a:lumOff val="35000"/>
                  </a:schemeClr>
                </a:solidFill>
                <a:latin typeface="Helvetica Neue" panose="02000503000000020004" charset="0"/>
                <a:ea typeface="黑体-简" panose="02000000000000000000" charset="-122"/>
                <a:sym typeface="+mn-ea"/>
              </a:rPr>
              <a:t>使用</a:t>
            </a:r>
            <a:r>
              <a:rPr lang="en-US" altLang="zh-CN" sz="4800" b="0" dirty="0">
                <a:solidFill>
                  <a:schemeClr val="tx1">
                    <a:lumMod val="65000"/>
                    <a:lumOff val="35000"/>
                  </a:schemeClr>
                </a:solidFill>
                <a:latin typeface="Helvetica Neue" panose="02000503000000020004" charset="0"/>
                <a:ea typeface="黑体-简" panose="02000000000000000000" charset="-122"/>
                <a:sym typeface="+mn-ea"/>
              </a:rPr>
              <a:t>RFM</a:t>
            </a:r>
            <a:r>
              <a:rPr lang="zh-CN" altLang="en-US" sz="4800" b="0" dirty="0">
                <a:solidFill>
                  <a:schemeClr val="tx1">
                    <a:lumMod val="65000"/>
                    <a:lumOff val="35000"/>
                  </a:schemeClr>
                </a:solidFill>
                <a:latin typeface="Helvetica Neue" panose="02000503000000020004" charset="0"/>
                <a:ea typeface="黑体-简" panose="02000000000000000000" charset="-122"/>
                <a:sym typeface="+mn-ea"/>
              </a:rPr>
              <a:t>分析法基于</a:t>
            </a:r>
            <a:r>
              <a:rPr lang="en-US" altLang="zh-CN" sz="4800" b="0" dirty="0">
                <a:solidFill>
                  <a:schemeClr val="tx1">
                    <a:lumMod val="65000"/>
                    <a:lumOff val="35000"/>
                  </a:schemeClr>
                </a:solidFill>
                <a:latin typeface="Helvetica Neue" panose="02000503000000020004" charset="0"/>
                <a:ea typeface="黑体-简" panose="02000000000000000000" charset="-122"/>
                <a:sym typeface="+mn-ea"/>
              </a:rPr>
              <a:t>DataEase</a:t>
            </a:r>
            <a:r>
              <a:rPr lang="zh-CN" altLang="en-US" sz="4800" b="0" dirty="0">
                <a:solidFill>
                  <a:schemeClr val="tx1">
                    <a:lumMod val="65000"/>
                    <a:lumOff val="35000"/>
                  </a:schemeClr>
                </a:solidFill>
                <a:latin typeface="Helvetica Neue" panose="02000503000000020004" charset="0"/>
                <a:ea typeface="黑体-简" panose="02000000000000000000" charset="-122"/>
                <a:sym typeface="+mn-ea"/>
              </a:rPr>
              <a:t>完成商品购买明细数据的分析。</a:t>
            </a:r>
            <a:endParaRPr lang="zh-CN" altLang="en-US" sz="4800" dirty="0">
              <a:solidFill>
                <a:schemeClr val="tx1">
                  <a:lumMod val="65000"/>
                  <a:lumOff val="35000"/>
                </a:schemeClr>
              </a:solidFill>
              <a:latin typeface="Helvetica Neue" panose="02000503000000020004" charset="0"/>
              <a:ea typeface="黑体-简" panose="02000000000000000000" charset="-122"/>
            </a:endParaRPr>
          </a:p>
          <a:p>
            <a:pPr marL="914400" indent="-914400" algn="l">
              <a:lnSpc>
                <a:spcPct val="170000"/>
              </a:lnSpc>
              <a:buFont typeface="+mj-lt"/>
              <a:buAutoNum type="arabicPeriod" startAt="4"/>
            </a:pPr>
            <a:r>
              <a:rPr lang="zh-CN" altLang="en-US" sz="4800" dirty="0">
                <a:solidFill>
                  <a:schemeClr val="tx1">
                    <a:lumMod val="65000"/>
                    <a:lumOff val="35000"/>
                  </a:schemeClr>
                </a:solidFill>
                <a:latin typeface="Helvetica Neue" panose="02000503000000020004" charset="0"/>
                <a:ea typeface="黑体-简" panose="02000000000000000000" charset="-122"/>
                <a:sym typeface="+mn-ea"/>
              </a:rPr>
              <a:t>实验环境</a:t>
            </a:r>
            <a:endParaRPr lang="zh-CN" altLang="en-US" sz="4800" dirty="0">
              <a:solidFill>
                <a:schemeClr val="tx1">
                  <a:lumMod val="65000"/>
                  <a:lumOff val="35000"/>
                </a:schemeClr>
              </a:solidFill>
              <a:latin typeface="Helvetica Neue" panose="02000503000000020004" charset="0"/>
              <a:ea typeface="黑体-简" panose="02000000000000000000" charset="-122"/>
            </a:endParaRPr>
          </a:p>
          <a:p>
            <a:pPr marL="1371600" lvl="1" indent="-914400" algn="l">
              <a:lnSpc>
                <a:spcPct val="140000"/>
              </a:lnSpc>
              <a:buFont typeface="+mj-ea"/>
              <a:buAutoNum type="circleNumDbPlain"/>
            </a:pPr>
            <a:r>
              <a:rPr lang="zh-CN" sz="4800" b="0" dirty="0">
                <a:solidFill>
                  <a:schemeClr val="tx1">
                    <a:lumMod val="65000"/>
                    <a:lumOff val="35000"/>
                  </a:schemeClr>
                </a:solidFill>
                <a:latin typeface="Helvetica Neue" panose="02000503000000020004" charset="0"/>
                <a:ea typeface="黑体-简" panose="02000000000000000000" charset="-122"/>
                <a:sym typeface="+mn-ea"/>
              </a:rPr>
              <a:t>每</a:t>
            </a:r>
            <a:r>
              <a:rPr lang="en-US" altLang="zh-CN" sz="4800" b="0" dirty="0">
                <a:solidFill>
                  <a:schemeClr val="tx1">
                    <a:lumMod val="65000"/>
                    <a:lumOff val="35000"/>
                  </a:schemeClr>
                </a:solidFill>
                <a:latin typeface="Helvetica Neue" panose="02000503000000020004" charset="0"/>
                <a:ea typeface="黑体-简" panose="02000000000000000000" charset="-122"/>
                <a:sym typeface="+mn-ea"/>
              </a:rPr>
              <a:t> </a:t>
            </a:r>
            <a:r>
              <a:rPr lang="zh-CN" sz="4800" b="0" dirty="0">
                <a:solidFill>
                  <a:schemeClr val="tx1">
                    <a:lumMod val="65000"/>
                    <a:lumOff val="35000"/>
                  </a:schemeClr>
                </a:solidFill>
                <a:latin typeface="Helvetica Neue" panose="02000503000000020004" charset="0"/>
                <a:ea typeface="黑体-简" panose="02000000000000000000" charset="-122"/>
                <a:sym typeface="+mn-ea"/>
              </a:rPr>
              <a:t>2</a:t>
            </a:r>
            <a:r>
              <a:rPr lang="en-US" altLang="zh-CN" sz="4800" b="0" dirty="0">
                <a:solidFill>
                  <a:schemeClr val="tx1">
                    <a:lumMod val="65000"/>
                    <a:lumOff val="35000"/>
                  </a:schemeClr>
                </a:solidFill>
                <a:latin typeface="Helvetica Neue" panose="02000503000000020004" charset="0"/>
                <a:ea typeface="黑体-简" panose="02000000000000000000" charset="-122"/>
                <a:sym typeface="+mn-ea"/>
              </a:rPr>
              <a:t> </a:t>
            </a:r>
            <a:r>
              <a:rPr lang="zh-CN" sz="4800" b="0" dirty="0">
                <a:solidFill>
                  <a:schemeClr val="tx1">
                    <a:lumMod val="65000"/>
                    <a:lumOff val="35000"/>
                  </a:schemeClr>
                </a:solidFill>
                <a:latin typeface="Helvetica Neue" panose="02000503000000020004" charset="0"/>
                <a:ea typeface="黑体-简" panose="02000000000000000000" charset="-122"/>
                <a:sym typeface="+mn-ea"/>
              </a:rPr>
              <a:t>个学生组成一个数据可视化小组</a:t>
            </a:r>
            <a:endParaRPr lang="zh-CN" sz="4800" b="0" dirty="0">
              <a:solidFill>
                <a:schemeClr val="tx1">
                  <a:lumMod val="65000"/>
                  <a:lumOff val="35000"/>
                </a:schemeClr>
              </a:solidFill>
              <a:latin typeface="Helvetica Neue" panose="02000503000000020004" charset="0"/>
              <a:ea typeface="黑体-简" panose="02000000000000000000" charset="-122"/>
            </a:endParaRPr>
          </a:p>
          <a:p>
            <a:pPr marL="1371600" lvl="1" indent="-914400" algn="l">
              <a:lnSpc>
                <a:spcPct val="120000"/>
              </a:lnSpc>
              <a:buFont typeface="+mj-ea"/>
              <a:buAutoNum type="circleNumDbPlain"/>
            </a:pPr>
            <a:r>
              <a:rPr lang="zh-CN" sz="4800" b="0" dirty="0">
                <a:solidFill>
                  <a:schemeClr val="tx1">
                    <a:lumMod val="65000"/>
                    <a:lumOff val="35000"/>
                  </a:schemeClr>
                </a:solidFill>
                <a:latin typeface="Helvetica Neue" panose="02000503000000020004" charset="0"/>
                <a:ea typeface="黑体-简" panose="02000000000000000000" charset="-122"/>
                <a:sym typeface="+mn-ea"/>
              </a:rPr>
              <a:t>每人或每两人有一台可访问互联网的电脑。</a:t>
            </a:r>
            <a:endParaRPr lang="zh-CN" altLang="en-US" sz="4400" b="0" dirty="0">
              <a:solidFill>
                <a:schemeClr val="tx1">
                  <a:lumMod val="65000"/>
                  <a:lumOff val="35000"/>
                </a:schemeClr>
              </a:solidFill>
              <a:latin typeface="Helvetica Neue" panose="02000503000000020004" charset="0"/>
              <a:ea typeface="黑体-简" panose="02000000000000000000" charset="-122"/>
            </a:endParaRPr>
          </a:p>
        </p:txBody>
      </p:sp>
    </p:spTree>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20955" y="-8255"/>
            <a:ext cx="2326005" cy="1745615"/>
            <a:chOff x="-33" y="-13"/>
            <a:chExt cx="7679" cy="2749"/>
          </a:xfrm>
        </p:grpSpPr>
        <p:sp>
          <p:nvSpPr>
            <p:cNvPr id="2" name="矩形"/>
            <p:cNvSpPr/>
            <p:nvPr>
              <p:custDataLst>
                <p:tags r:id="rId1"/>
              </p:custDataLst>
            </p:nvPr>
          </p:nvSpPr>
          <p:spPr>
            <a:xfrm>
              <a:off x="-33" y="-13"/>
              <a:ext cx="7048" cy="381"/>
            </a:xfrm>
            <a:prstGeom prst="rect">
              <a:avLst/>
            </a:prstGeom>
            <a:solidFill>
              <a:srgbClr val="0C7BE0"/>
            </a:solidFill>
            <a:ln w="12700">
              <a:miter lim="400000"/>
            </a:ln>
          </p:spPr>
          <p:txBody>
            <a:bodyPr lIns="45720" rIns="45720" anchor="ctr"/>
            <a:lstStyle/>
            <a:p>
              <a:pPr defTabSz="914400">
                <a:defRPr sz="2400" b="1">
                  <a:solidFill>
                    <a:schemeClr val="accent1"/>
                  </a:solidFill>
                  <a:latin typeface="Calibri" panose="020F0502020204030204"/>
                  <a:ea typeface="Calibri" panose="020F0502020204030204"/>
                  <a:cs typeface="Calibri" panose="020F0502020204030204"/>
                  <a:sym typeface="Calibri" panose="020F0502020204030204"/>
                </a:defRPr>
              </a:pPr>
              <a:endParaRPr sz="2400"/>
            </a:p>
          </p:txBody>
        </p:sp>
        <p:sp>
          <p:nvSpPr>
            <p:cNvPr id="3" name="数据可视化对企业的价值"/>
            <p:cNvSpPr txBox="1"/>
            <p:nvPr>
              <p:custDataLst>
                <p:tags r:id="rId2"/>
              </p:custDataLst>
            </p:nvPr>
          </p:nvSpPr>
          <p:spPr>
            <a:xfrm>
              <a:off x="27" y="403"/>
              <a:ext cx="7619" cy="2333"/>
            </a:xfrm>
            <a:prstGeom prst="rect">
              <a:avLst/>
            </a:prstGeom>
            <a:ln w="12700">
              <a:miter lim="400000"/>
            </a:ln>
          </p:spPr>
          <p:txBody>
            <a:bodyPr lIns="0" tIns="0" rIns="0" bIns="0"/>
            <a:lstStyle>
              <a:lvl1pPr indent="0" defTabSz="914400">
                <a:defRPr sz="5000" b="1">
                  <a:solidFill>
                    <a:schemeClr val="accent1"/>
                  </a:solidFill>
                </a:defRPr>
              </a:lvl1pPr>
            </a:lstStyle>
            <a:p>
              <a:pPr algn="l"/>
              <a:r>
                <a:rPr lang="zh-CN" altLang="en-US" sz="5000" dirty="0">
                  <a:solidFill>
                    <a:srgbClr val="0C7BE0"/>
                  </a:solidFill>
                  <a:latin typeface="Helvetica Neue" panose="02000503000000020004" charset="0"/>
                  <a:ea typeface="黑体-简" panose="02000000000000000000" charset="-122"/>
                </a:rPr>
                <a:t>实验四</a:t>
              </a:r>
              <a:endParaRPr lang="zh-CN" altLang="en-US" sz="5000" dirty="0">
                <a:solidFill>
                  <a:srgbClr val="0C7BE0"/>
                </a:solidFill>
                <a:latin typeface="Helvetica Neue" panose="02000503000000020004" charset="0"/>
                <a:ea typeface="黑体-简" panose="02000000000000000000" charset="-122"/>
              </a:endParaRPr>
            </a:p>
          </p:txBody>
        </p:sp>
      </p:grpSp>
      <p:sp>
        <p:nvSpPr>
          <p:cNvPr id="6" name="文本框 5"/>
          <p:cNvSpPr txBox="1"/>
          <p:nvPr>
            <p:custDataLst>
              <p:tags r:id="rId3"/>
            </p:custDataLst>
          </p:nvPr>
        </p:nvSpPr>
        <p:spPr>
          <a:xfrm>
            <a:off x="3033395" y="483235"/>
            <a:ext cx="19882485" cy="126231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914400" indent="-914400" algn="l">
              <a:lnSpc>
                <a:spcPct val="180000"/>
              </a:lnSpc>
              <a:buFont typeface="+mj-lt"/>
              <a:buAutoNum type="arabicPeriod" startAt="5"/>
            </a:pPr>
            <a:r>
              <a:rPr lang="zh-CN" altLang="en-US" sz="4800" dirty="0">
                <a:solidFill>
                  <a:schemeClr val="tx1">
                    <a:lumMod val="65000"/>
                    <a:lumOff val="35000"/>
                  </a:schemeClr>
                </a:solidFill>
                <a:latin typeface="Helvetica Neue" panose="02000503000000020004" charset="0"/>
                <a:ea typeface="黑体-简" panose="02000000000000000000" charset="-122"/>
              </a:rPr>
              <a:t>实验过程</a:t>
            </a:r>
            <a:endParaRPr lang="zh-CN" altLang="en-US" sz="4800" dirty="0">
              <a:solidFill>
                <a:schemeClr val="tx1">
                  <a:lumMod val="65000"/>
                  <a:lumOff val="35000"/>
                </a:schemeClr>
              </a:solidFill>
              <a:latin typeface="Helvetica Neue" panose="02000503000000020004" charset="0"/>
              <a:ea typeface="黑体-简" panose="02000000000000000000" charset="-122"/>
            </a:endParaRPr>
          </a:p>
          <a:p>
            <a:pPr marL="1371600" lvl="1" indent="-914400" algn="l">
              <a:lnSpc>
                <a:spcPct val="120000"/>
              </a:lnSpc>
              <a:buFont typeface="+mj-ea"/>
              <a:buAutoNum type="circleNumDbPlain"/>
            </a:pPr>
            <a:r>
              <a:rPr lang="zh-CN" sz="4400" b="0" dirty="0">
                <a:solidFill>
                  <a:schemeClr val="tx1">
                    <a:lumMod val="65000"/>
                    <a:lumOff val="35000"/>
                  </a:schemeClr>
                </a:solidFill>
                <a:latin typeface="Helvetica Neue" panose="02000503000000020004" charset="0"/>
                <a:ea typeface="黑体-简" panose="02000000000000000000" charset="-122"/>
                <a:sym typeface="+mn-ea"/>
              </a:rPr>
              <a:t>基于</a:t>
            </a:r>
            <a:r>
              <a:rPr lang="en-US" altLang="zh-CN" sz="4400" b="0" dirty="0">
                <a:solidFill>
                  <a:schemeClr val="tx1">
                    <a:lumMod val="65000"/>
                    <a:lumOff val="35000"/>
                  </a:schemeClr>
                </a:solidFill>
                <a:latin typeface="Helvetica Neue" panose="02000503000000020004" charset="0"/>
                <a:ea typeface="黑体-简" panose="02000000000000000000" charset="-122"/>
                <a:sym typeface="+mn-ea"/>
              </a:rPr>
              <a:t> demo8 </a:t>
            </a:r>
            <a:r>
              <a:rPr lang="zh-CN" altLang="en-US" sz="4400" b="0" dirty="0">
                <a:solidFill>
                  <a:schemeClr val="tx1">
                    <a:lumMod val="65000"/>
                    <a:lumOff val="35000"/>
                  </a:schemeClr>
                </a:solidFill>
                <a:latin typeface="Helvetica Neue" panose="02000503000000020004" charset="0"/>
                <a:ea typeface="黑体-简" panose="02000000000000000000" charset="-122"/>
                <a:sym typeface="+mn-ea"/>
              </a:rPr>
              <a:t>数据源中的</a:t>
            </a:r>
            <a:r>
              <a:rPr lang="en-US" altLang="zh-CN" sz="4400" b="0" dirty="0">
                <a:solidFill>
                  <a:schemeClr val="tx1">
                    <a:lumMod val="65000"/>
                    <a:lumOff val="35000"/>
                  </a:schemeClr>
                </a:solidFill>
                <a:latin typeface="Helvetica Neue" panose="02000503000000020004" charset="0"/>
                <a:ea typeface="黑体-简" panose="02000000000000000000" charset="-122"/>
                <a:sym typeface="+mn-ea"/>
              </a:rPr>
              <a:t> rfm2 </a:t>
            </a:r>
            <a:r>
              <a:rPr lang="zh-CN" altLang="en-US" sz="4400" b="0" dirty="0">
                <a:solidFill>
                  <a:schemeClr val="tx1">
                    <a:lumMod val="65000"/>
                    <a:lumOff val="35000"/>
                  </a:schemeClr>
                </a:solidFill>
                <a:latin typeface="Helvetica Neue" panose="02000503000000020004" charset="0"/>
                <a:ea typeface="黑体-简" panose="02000000000000000000" charset="-122"/>
                <a:sym typeface="+mn-ea"/>
              </a:rPr>
              <a:t>表制作</a:t>
            </a:r>
            <a:r>
              <a:rPr lang="en-US" altLang="zh-CN" sz="4400" b="0" dirty="0">
                <a:solidFill>
                  <a:schemeClr val="tx1">
                    <a:lumMod val="65000"/>
                    <a:lumOff val="35000"/>
                  </a:schemeClr>
                </a:solidFill>
                <a:latin typeface="Helvetica Neue" panose="02000503000000020004" charset="0"/>
                <a:ea typeface="黑体-简" panose="02000000000000000000" charset="-122"/>
                <a:sym typeface="+mn-ea"/>
              </a:rPr>
              <a:t> SQL </a:t>
            </a:r>
            <a:r>
              <a:rPr lang="zh-CN" altLang="en-US" sz="4400" b="0" dirty="0">
                <a:solidFill>
                  <a:schemeClr val="tx1">
                    <a:lumMod val="65000"/>
                    <a:lumOff val="35000"/>
                  </a:schemeClr>
                </a:solidFill>
                <a:latin typeface="Helvetica Neue" panose="02000503000000020004" charset="0"/>
                <a:ea typeface="黑体-简" panose="02000000000000000000" charset="-122"/>
                <a:sym typeface="+mn-ea"/>
              </a:rPr>
              <a:t>数据集</a:t>
            </a:r>
            <a:r>
              <a:rPr lang="zh-CN" sz="4400" b="0" dirty="0">
                <a:solidFill>
                  <a:schemeClr val="tx1">
                    <a:lumMod val="65000"/>
                    <a:lumOff val="35000"/>
                  </a:schemeClr>
                </a:solidFill>
                <a:latin typeface="Helvetica Neue" panose="02000503000000020004" charset="0"/>
                <a:ea typeface="黑体-简" panose="02000000000000000000" charset="-122"/>
                <a:sym typeface="+mn-ea"/>
              </a:rPr>
              <a:t>。</a:t>
            </a:r>
            <a:r>
              <a:rPr lang="en-US" altLang="zh-CN" sz="4400" b="0" dirty="0">
                <a:solidFill>
                  <a:schemeClr val="tx1">
                    <a:lumMod val="65000"/>
                    <a:lumOff val="35000"/>
                  </a:schemeClr>
                </a:solidFill>
                <a:latin typeface="Helvetica Neue" panose="02000503000000020004" charset="0"/>
                <a:ea typeface="黑体-简" panose="02000000000000000000" charset="-122"/>
                <a:sym typeface="+mn-ea"/>
              </a:rPr>
              <a:t>SQL </a:t>
            </a:r>
            <a:r>
              <a:rPr lang="zh-CN" altLang="en-US" sz="4400" b="0" dirty="0">
                <a:solidFill>
                  <a:schemeClr val="tx1">
                    <a:lumMod val="65000"/>
                    <a:lumOff val="35000"/>
                  </a:schemeClr>
                </a:solidFill>
                <a:latin typeface="Helvetica Neue" panose="02000503000000020004" charset="0"/>
                <a:ea typeface="黑体-简" panose="02000000000000000000" charset="-122"/>
                <a:sym typeface="+mn-ea"/>
              </a:rPr>
              <a:t>语句参考如下：</a:t>
            </a:r>
            <a:endParaRPr lang="zh-CN" altLang="en-US" sz="4400" b="0" dirty="0">
              <a:solidFill>
                <a:schemeClr val="tx1">
                  <a:lumMod val="65000"/>
                  <a:lumOff val="35000"/>
                </a:schemeClr>
              </a:solidFill>
              <a:latin typeface="Helvetica Neue" panose="02000503000000020004" charset="0"/>
              <a:ea typeface="黑体-简" panose="02000000000000000000" charset="-122"/>
              <a:sym typeface="+mn-ea"/>
            </a:endParaRPr>
          </a:p>
          <a:p>
            <a:pPr marL="457200" lvl="1" indent="0" algn="l">
              <a:lnSpc>
                <a:spcPct val="140000"/>
              </a:lnSpc>
              <a:buFont typeface="+mj-ea"/>
            </a:pPr>
            <a:r>
              <a:rPr lang="zh-CN" altLang="en-US" sz="3200" b="0" dirty="0">
                <a:solidFill>
                  <a:schemeClr val="tx1">
                    <a:lumMod val="65000"/>
                    <a:lumOff val="35000"/>
                  </a:schemeClr>
                </a:solidFill>
                <a:latin typeface="Helvetica Neue" panose="02000503000000020004" charset="0"/>
                <a:ea typeface="黑体-简" panose="02000000000000000000" charset="-122"/>
                <a:sym typeface="+mn-ea"/>
              </a:rPr>
              <a:t>select costomer_name,</a:t>
            </a:r>
            <a:endParaRPr lang="zh-CN" altLang="en-US" sz="3200" b="0" dirty="0">
              <a:solidFill>
                <a:schemeClr val="tx1">
                  <a:lumMod val="65000"/>
                  <a:lumOff val="35000"/>
                </a:schemeClr>
              </a:solidFill>
              <a:latin typeface="Helvetica Neue" panose="02000503000000020004" charset="0"/>
              <a:ea typeface="黑体-简" panose="02000000000000000000" charset="-122"/>
              <a:sym typeface="+mn-ea"/>
            </a:endParaRPr>
          </a:p>
          <a:p>
            <a:pPr marL="457200" lvl="1" indent="0" algn="l">
              <a:lnSpc>
                <a:spcPct val="140000"/>
              </a:lnSpc>
              <a:buFont typeface="+mj-ea"/>
            </a:pPr>
            <a:r>
              <a:rPr lang="zh-CN" altLang="en-US" sz="3200" b="0" dirty="0">
                <a:solidFill>
                  <a:schemeClr val="tx1">
                    <a:lumMod val="65000"/>
                    <a:lumOff val="35000"/>
                  </a:schemeClr>
                </a:solidFill>
                <a:latin typeface="Helvetica Neue" panose="02000503000000020004" charset="0"/>
                <a:ea typeface="黑体-简" panose="02000000000000000000" charset="-122"/>
                <a:sym typeface="+mn-ea"/>
              </a:rPr>
              <a:t>       count     `消费次数`,</a:t>
            </a:r>
            <a:endParaRPr lang="zh-CN" altLang="en-US" sz="3200" b="0" dirty="0">
              <a:solidFill>
                <a:schemeClr val="tx1">
                  <a:lumMod val="65000"/>
                  <a:lumOff val="35000"/>
                </a:schemeClr>
              </a:solidFill>
              <a:latin typeface="Helvetica Neue" panose="02000503000000020004" charset="0"/>
              <a:ea typeface="黑体-简" panose="02000000000000000000" charset="-122"/>
              <a:sym typeface="+mn-ea"/>
            </a:endParaRPr>
          </a:p>
          <a:p>
            <a:pPr marL="457200" lvl="1" indent="0" algn="l">
              <a:lnSpc>
                <a:spcPct val="140000"/>
              </a:lnSpc>
              <a:buFont typeface="+mj-ea"/>
            </a:pPr>
            <a:r>
              <a:rPr lang="zh-CN" altLang="en-US" sz="3200" b="0" dirty="0">
                <a:solidFill>
                  <a:schemeClr val="tx1">
                    <a:lumMod val="65000"/>
                    <a:lumOff val="35000"/>
                  </a:schemeClr>
                </a:solidFill>
                <a:latin typeface="Helvetica Neue" panose="02000503000000020004" charset="0"/>
                <a:ea typeface="黑体-简" panose="02000000000000000000" charset="-122"/>
                <a:sym typeface="+mn-ea"/>
              </a:rPr>
              <a:t>       money_sum `用户消费金额`,</a:t>
            </a:r>
            <a:endParaRPr lang="zh-CN" altLang="en-US" sz="3200" b="0" dirty="0">
              <a:solidFill>
                <a:schemeClr val="tx1">
                  <a:lumMod val="65000"/>
                  <a:lumOff val="35000"/>
                </a:schemeClr>
              </a:solidFill>
              <a:latin typeface="Helvetica Neue" panose="02000503000000020004" charset="0"/>
              <a:ea typeface="黑体-简" panose="02000000000000000000" charset="-122"/>
              <a:sym typeface="+mn-ea"/>
            </a:endParaRPr>
          </a:p>
          <a:p>
            <a:pPr marL="457200" lvl="1" indent="0" algn="l">
              <a:lnSpc>
                <a:spcPct val="140000"/>
              </a:lnSpc>
              <a:buFont typeface="+mj-ea"/>
            </a:pPr>
            <a:r>
              <a:rPr lang="zh-CN" altLang="en-US" sz="3200" b="0" dirty="0">
                <a:solidFill>
                  <a:schemeClr val="tx1">
                    <a:lumMod val="65000"/>
                    <a:lumOff val="35000"/>
                  </a:schemeClr>
                </a:solidFill>
                <a:latin typeface="Helvetica Neue" panose="02000503000000020004" charset="0"/>
                <a:ea typeface="黑体-简" panose="02000000000000000000" charset="-122"/>
                <a:sym typeface="+mn-ea"/>
              </a:rPr>
              <a:t>       money_avg `平均单次消费金额`,</a:t>
            </a:r>
            <a:endParaRPr lang="zh-CN" altLang="en-US" sz="3200" b="0" dirty="0">
              <a:solidFill>
                <a:schemeClr val="tx1">
                  <a:lumMod val="65000"/>
                  <a:lumOff val="35000"/>
                </a:schemeClr>
              </a:solidFill>
              <a:latin typeface="Helvetica Neue" panose="02000503000000020004" charset="0"/>
              <a:ea typeface="黑体-简" panose="02000000000000000000" charset="-122"/>
              <a:sym typeface="+mn-ea"/>
            </a:endParaRPr>
          </a:p>
          <a:p>
            <a:pPr marL="457200" lvl="1" indent="0" algn="l">
              <a:lnSpc>
                <a:spcPct val="140000"/>
              </a:lnSpc>
              <a:buFont typeface="+mj-ea"/>
            </a:pPr>
            <a:r>
              <a:rPr lang="zh-CN" altLang="en-US" sz="3200" b="0" dirty="0">
                <a:solidFill>
                  <a:schemeClr val="tx1">
                    <a:lumMod val="65000"/>
                    <a:lumOff val="35000"/>
                  </a:schemeClr>
                </a:solidFill>
                <a:latin typeface="Helvetica Neue" panose="02000503000000020004" charset="0"/>
                <a:ea typeface="黑体-简" panose="02000000000000000000" charset="-122"/>
                <a:sym typeface="+mn-ea"/>
              </a:rPr>
              <a:t>       last_date `最近一次消费时间`,</a:t>
            </a:r>
            <a:endParaRPr lang="zh-CN" altLang="en-US" sz="3200" b="0" dirty="0">
              <a:solidFill>
                <a:schemeClr val="tx1">
                  <a:lumMod val="65000"/>
                  <a:lumOff val="35000"/>
                </a:schemeClr>
              </a:solidFill>
              <a:latin typeface="Helvetica Neue" panose="02000503000000020004" charset="0"/>
              <a:ea typeface="黑体-简" panose="02000000000000000000" charset="-122"/>
              <a:sym typeface="+mn-ea"/>
            </a:endParaRPr>
          </a:p>
          <a:p>
            <a:pPr marL="457200" lvl="1" indent="0" algn="l">
              <a:lnSpc>
                <a:spcPct val="140000"/>
              </a:lnSpc>
              <a:buFont typeface="+mj-ea"/>
            </a:pPr>
            <a:r>
              <a:rPr lang="zh-CN" altLang="en-US" sz="3200" b="0" dirty="0">
                <a:solidFill>
                  <a:schemeClr val="tx1">
                    <a:lumMod val="65000"/>
                    <a:lumOff val="35000"/>
                  </a:schemeClr>
                </a:solidFill>
                <a:latin typeface="Helvetica Neue" panose="02000503000000020004" charset="0"/>
                <a:ea typeface="黑体-简" panose="02000000000000000000" charset="-122"/>
                <a:sym typeface="+mn-ea"/>
              </a:rPr>
              <a:t>       TIMESTAMPDIFF(DAY, DATE_FORMAT(`last_date`, '%Y-%m-%d %H:%i:%S'), DATE_FORMAT(NOW(), '%Y-%m-%d %H:%i:%S')) `最近一次消费距今天数`,</a:t>
            </a:r>
            <a:endParaRPr lang="zh-CN" altLang="en-US" sz="3200" b="0" dirty="0">
              <a:solidFill>
                <a:schemeClr val="tx1">
                  <a:lumMod val="65000"/>
                  <a:lumOff val="35000"/>
                </a:schemeClr>
              </a:solidFill>
              <a:latin typeface="Helvetica Neue" panose="02000503000000020004" charset="0"/>
              <a:ea typeface="黑体-简" panose="02000000000000000000" charset="-122"/>
              <a:sym typeface="+mn-ea"/>
            </a:endParaRPr>
          </a:p>
          <a:p>
            <a:pPr marL="457200" lvl="1" indent="0" algn="l">
              <a:lnSpc>
                <a:spcPct val="140000"/>
              </a:lnSpc>
              <a:buFont typeface="+mj-ea"/>
            </a:pPr>
            <a:r>
              <a:rPr lang="zh-CN" altLang="en-US" sz="3200" b="0" dirty="0">
                <a:solidFill>
                  <a:schemeClr val="tx1">
                    <a:lumMod val="65000"/>
                    <a:lumOff val="35000"/>
                  </a:schemeClr>
                </a:solidFill>
                <a:latin typeface="Helvetica Neue" panose="02000503000000020004" charset="0"/>
                <a:ea typeface="黑体-简" panose="02000000000000000000" charset="-122"/>
                <a:sym typeface="+mn-ea"/>
              </a:rPr>
              <a:t>       sum(money_sum) over()/sum(count) over() `用户平均消费金额`,</a:t>
            </a:r>
            <a:endParaRPr lang="zh-CN" altLang="en-US" sz="3200" b="0" dirty="0">
              <a:solidFill>
                <a:schemeClr val="tx1">
                  <a:lumMod val="65000"/>
                  <a:lumOff val="35000"/>
                </a:schemeClr>
              </a:solidFill>
              <a:latin typeface="Helvetica Neue" panose="02000503000000020004" charset="0"/>
              <a:ea typeface="黑体-简" panose="02000000000000000000" charset="-122"/>
              <a:sym typeface="+mn-ea"/>
            </a:endParaRPr>
          </a:p>
          <a:p>
            <a:pPr marL="457200" lvl="1" indent="0" algn="l">
              <a:lnSpc>
                <a:spcPct val="140000"/>
              </a:lnSpc>
              <a:buFont typeface="+mj-ea"/>
            </a:pPr>
            <a:r>
              <a:rPr lang="zh-CN" altLang="en-US" sz="3200" b="0" dirty="0">
                <a:solidFill>
                  <a:schemeClr val="tx1">
                    <a:lumMod val="65000"/>
                    <a:lumOff val="35000"/>
                  </a:schemeClr>
                </a:solidFill>
                <a:latin typeface="Helvetica Neue" panose="02000503000000020004" charset="0"/>
                <a:ea typeface="黑体-简" panose="02000000000000000000" charset="-122"/>
                <a:sym typeface="+mn-ea"/>
              </a:rPr>
              <a:t>       avg(count) over() `用户平均消费次数`,</a:t>
            </a:r>
            <a:endParaRPr lang="zh-CN" altLang="en-US" sz="3200" b="0" dirty="0">
              <a:solidFill>
                <a:schemeClr val="tx1">
                  <a:lumMod val="65000"/>
                  <a:lumOff val="35000"/>
                </a:schemeClr>
              </a:solidFill>
              <a:latin typeface="Helvetica Neue" panose="02000503000000020004" charset="0"/>
              <a:ea typeface="黑体-简" panose="02000000000000000000" charset="-122"/>
              <a:sym typeface="+mn-ea"/>
            </a:endParaRPr>
          </a:p>
          <a:p>
            <a:pPr marL="457200" lvl="1" indent="0" algn="l">
              <a:lnSpc>
                <a:spcPct val="140000"/>
              </a:lnSpc>
              <a:buFont typeface="+mj-ea"/>
            </a:pPr>
            <a:r>
              <a:rPr lang="zh-CN" altLang="en-US" sz="3200" b="0" dirty="0">
                <a:solidFill>
                  <a:schemeClr val="tx1">
                    <a:lumMod val="65000"/>
                    <a:lumOff val="35000"/>
                  </a:schemeClr>
                </a:solidFill>
                <a:latin typeface="Helvetica Neue" panose="02000503000000020004" charset="0"/>
                <a:ea typeface="黑体-简" panose="02000000000000000000" charset="-122"/>
                <a:sym typeface="+mn-ea"/>
              </a:rPr>
              <a:t>       avg(TIMESTAMPDIFF(DAY, DATE_FORMAT(`last_date`, '%Y-%m-%d %H:%i:%S'),DATE_FORMAT(NOW(), '%Y-%m-%d %H:%i:%S'))) over() `最近一次消费距今平均天数`</a:t>
            </a:r>
            <a:endParaRPr lang="zh-CN" altLang="en-US" sz="3200" b="0" dirty="0">
              <a:solidFill>
                <a:schemeClr val="tx1">
                  <a:lumMod val="65000"/>
                  <a:lumOff val="35000"/>
                </a:schemeClr>
              </a:solidFill>
              <a:latin typeface="Helvetica Neue" panose="02000503000000020004" charset="0"/>
              <a:ea typeface="黑体-简" panose="02000000000000000000" charset="-122"/>
              <a:sym typeface="+mn-ea"/>
            </a:endParaRPr>
          </a:p>
          <a:p>
            <a:pPr marL="457200" lvl="1" indent="0" algn="l">
              <a:lnSpc>
                <a:spcPct val="140000"/>
              </a:lnSpc>
              <a:buFont typeface="+mj-ea"/>
            </a:pPr>
            <a:r>
              <a:rPr lang="zh-CN" altLang="en-US" sz="3200" b="0" dirty="0">
                <a:solidFill>
                  <a:schemeClr val="tx1">
                    <a:lumMod val="65000"/>
                    <a:lumOff val="35000"/>
                  </a:schemeClr>
                </a:solidFill>
                <a:latin typeface="Helvetica Neue" panose="02000503000000020004" charset="0"/>
                <a:ea typeface="黑体-简" panose="02000000000000000000" charset="-122"/>
                <a:sym typeface="+mn-ea"/>
              </a:rPr>
              <a:t>FROM (select costomer_name, count(1) count, sum(money) money_sum, avg(money) money_avg, max(date) last_date</a:t>
            </a:r>
            <a:endParaRPr lang="zh-CN" altLang="en-US" sz="3200" b="0" dirty="0">
              <a:solidFill>
                <a:schemeClr val="tx1">
                  <a:lumMod val="65000"/>
                  <a:lumOff val="35000"/>
                </a:schemeClr>
              </a:solidFill>
              <a:latin typeface="Helvetica Neue" panose="02000503000000020004" charset="0"/>
              <a:ea typeface="黑体-简" panose="02000000000000000000" charset="-122"/>
              <a:sym typeface="+mn-ea"/>
            </a:endParaRPr>
          </a:p>
          <a:p>
            <a:pPr marL="457200" lvl="1" indent="0" algn="l">
              <a:lnSpc>
                <a:spcPct val="140000"/>
              </a:lnSpc>
              <a:buFont typeface="+mj-ea"/>
            </a:pPr>
            <a:r>
              <a:rPr lang="zh-CN" altLang="en-US" sz="3200" b="0" dirty="0">
                <a:solidFill>
                  <a:schemeClr val="tx1">
                    <a:lumMod val="65000"/>
                    <a:lumOff val="35000"/>
                  </a:schemeClr>
                </a:solidFill>
                <a:latin typeface="Helvetica Neue" panose="02000503000000020004" charset="0"/>
                <a:ea typeface="黑体-简" panose="02000000000000000000" charset="-122"/>
                <a:sym typeface="+mn-ea"/>
              </a:rPr>
              <a:t>      from rfm2</a:t>
            </a:r>
            <a:endParaRPr lang="zh-CN" altLang="en-US" sz="3200" b="0" dirty="0">
              <a:solidFill>
                <a:schemeClr val="tx1">
                  <a:lumMod val="65000"/>
                  <a:lumOff val="35000"/>
                </a:schemeClr>
              </a:solidFill>
              <a:latin typeface="Helvetica Neue" panose="02000503000000020004" charset="0"/>
              <a:ea typeface="黑体-简" panose="02000000000000000000" charset="-122"/>
              <a:sym typeface="+mn-ea"/>
            </a:endParaRPr>
          </a:p>
          <a:p>
            <a:pPr marL="457200" lvl="1" indent="0" algn="l">
              <a:lnSpc>
                <a:spcPct val="140000"/>
              </a:lnSpc>
              <a:buFont typeface="+mj-ea"/>
            </a:pPr>
            <a:r>
              <a:rPr lang="zh-CN" altLang="en-US" sz="3200" b="0" dirty="0">
                <a:solidFill>
                  <a:schemeClr val="tx1">
                    <a:lumMod val="65000"/>
                    <a:lumOff val="35000"/>
                  </a:schemeClr>
                </a:solidFill>
                <a:latin typeface="Helvetica Neue" panose="02000503000000020004" charset="0"/>
                <a:ea typeface="黑体-简" panose="02000000000000000000" charset="-122"/>
                <a:sym typeface="+mn-ea"/>
              </a:rPr>
              <a:t>      group by costomer_name) tmp</a:t>
            </a:r>
            <a:endParaRPr lang="zh-CN" altLang="en-US" sz="3200" b="0" dirty="0">
              <a:solidFill>
                <a:schemeClr val="tx1">
                  <a:lumMod val="65000"/>
                  <a:lumOff val="35000"/>
                </a:schemeClr>
              </a:solidFill>
              <a:latin typeface="Helvetica Neue" panose="02000503000000020004" charset="0"/>
              <a:ea typeface="黑体-简" panose="02000000000000000000" charset="-122"/>
              <a:sym typeface="+mn-ea"/>
            </a:endParaRPr>
          </a:p>
        </p:txBody>
      </p:sp>
    </p:spTree>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20955" y="-8255"/>
            <a:ext cx="2326005" cy="1745615"/>
            <a:chOff x="-33" y="-13"/>
            <a:chExt cx="7679" cy="2749"/>
          </a:xfrm>
        </p:grpSpPr>
        <p:sp>
          <p:nvSpPr>
            <p:cNvPr id="2" name="矩形"/>
            <p:cNvSpPr/>
            <p:nvPr>
              <p:custDataLst>
                <p:tags r:id="rId1"/>
              </p:custDataLst>
            </p:nvPr>
          </p:nvSpPr>
          <p:spPr>
            <a:xfrm>
              <a:off x="-33" y="-13"/>
              <a:ext cx="7048" cy="381"/>
            </a:xfrm>
            <a:prstGeom prst="rect">
              <a:avLst/>
            </a:prstGeom>
            <a:solidFill>
              <a:srgbClr val="0C7BE0"/>
            </a:solidFill>
            <a:ln w="12700">
              <a:miter lim="400000"/>
            </a:ln>
          </p:spPr>
          <p:txBody>
            <a:bodyPr lIns="45720" rIns="45720" anchor="ctr"/>
            <a:lstStyle/>
            <a:p>
              <a:pPr defTabSz="914400">
                <a:defRPr sz="2400" b="1">
                  <a:solidFill>
                    <a:schemeClr val="accent1"/>
                  </a:solidFill>
                  <a:latin typeface="Calibri" panose="020F0502020204030204"/>
                  <a:ea typeface="Calibri" panose="020F0502020204030204"/>
                  <a:cs typeface="Calibri" panose="020F0502020204030204"/>
                  <a:sym typeface="Calibri" panose="020F0502020204030204"/>
                </a:defRPr>
              </a:pPr>
              <a:endParaRPr sz="2400"/>
            </a:p>
          </p:txBody>
        </p:sp>
        <p:sp>
          <p:nvSpPr>
            <p:cNvPr id="3" name="数据可视化对企业的价值"/>
            <p:cNvSpPr txBox="1"/>
            <p:nvPr>
              <p:custDataLst>
                <p:tags r:id="rId2"/>
              </p:custDataLst>
            </p:nvPr>
          </p:nvSpPr>
          <p:spPr>
            <a:xfrm>
              <a:off x="27" y="403"/>
              <a:ext cx="7619" cy="2333"/>
            </a:xfrm>
            <a:prstGeom prst="rect">
              <a:avLst/>
            </a:prstGeom>
            <a:ln w="12700">
              <a:miter lim="400000"/>
            </a:ln>
          </p:spPr>
          <p:txBody>
            <a:bodyPr lIns="0" tIns="0" rIns="0" bIns="0"/>
            <a:lstStyle>
              <a:lvl1pPr indent="0" defTabSz="914400">
                <a:defRPr sz="5000" b="1">
                  <a:solidFill>
                    <a:schemeClr val="accent1"/>
                  </a:solidFill>
                </a:defRPr>
              </a:lvl1pPr>
            </a:lstStyle>
            <a:p>
              <a:pPr algn="l"/>
              <a:r>
                <a:rPr lang="zh-CN" altLang="en-US" sz="5000" dirty="0">
                  <a:solidFill>
                    <a:srgbClr val="0C7BE0"/>
                  </a:solidFill>
                  <a:latin typeface="Helvetica Neue" panose="02000503000000020004" charset="0"/>
                  <a:ea typeface="黑体-简" panose="02000000000000000000" charset="-122"/>
                </a:rPr>
                <a:t>实验四</a:t>
              </a:r>
              <a:endParaRPr lang="zh-CN" altLang="en-US" sz="5000" dirty="0">
                <a:solidFill>
                  <a:srgbClr val="0C7BE0"/>
                </a:solidFill>
                <a:latin typeface="Helvetica Neue" panose="02000503000000020004" charset="0"/>
                <a:ea typeface="黑体-简" panose="02000000000000000000" charset="-122"/>
              </a:endParaRPr>
            </a:p>
          </p:txBody>
        </p:sp>
      </p:grpSp>
      <p:sp>
        <p:nvSpPr>
          <p:cNvPr id="6" name="文本框 5"/>
          <p:cNvSpPr txBox="1"/>
          <p:nvPr>
            <p:custDataLst>
              <p:tags r:id="rId3"/>
            </p:custDataLst>
          </p:nvPr>
        </p:nvSpPr>
        <p:spPr>
          <a:xfrm>
            <a:off x="3525520" y="2347913"/>
            <a:ext cx="17624425" cy="889381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914400" indent="-914400" algn="l">
              <a:lnSpc>
                <a:spcPct val="170000"/>
              </a:lnSpc>
              <a:buFont typeface="+mj-lt"/>
              <a:buAutoNum type="arabicPeriod" startAt="5"/>
            </a:pPr>
            <a:r>
              <a:rPr lang="zh-CN" altLang="en-US" sz="4800" b="0" dirty="0">
                <a:solidFill>
                  <a:schemeClr val="tx1">
                    <a:lumMod val="65000"/>
                    <a:lumOff val="35000"/>
                  </a:schemeClr>
                </a:solidFill>
                <a:latin typeface="Helvetica Neue" panose="02000503000000020004" charset="0"/>
                <a:ea typeface="黑体-简" panose="02000000000000000000" charset="-122"/>
                <a:cs typeface="+mn-lt"/>
              </a:rPr>
              <a:t>实验过程</a:t>
            </a:r>
            <a:endParaRPr lang="zh-CN" altLang="en-US" sz="4800" b="0" dirty="0">
              <a:solidFill>
                <a:schemeClr val="tx1">
                  <a:lumMod val="65000"/>
                  <a:lumOff val="35000"/>
                </a:schemeClr>
              </a:solidFill>
              <a:latin typeface="Helvetica Neue" panose="02000503000000020004" charset="0"/>
              <a:ea typeface="黑体-简" panose="02000000000000000000" charset="-122"/>
              <a:cs typeface="+mn-lt"/>
            </a:endParaRPr>
          </a:p>
          <a:p>
            <a:pPr marL="1371600" lvl="1" indent="-914400" algn="l">
              <a:lnSpc>
                <a:spcPct val="140000"/>
              </a:lnSpc>
              <a:buFont typeface="+mj-ea"/>
              <a:buAutoNum type="circleNumDbPlain" startAt="2"/>
            </a:pPr>
            <a:r>
              <a:rPr lang="zh-CN" sz="4400" b="0" dirty="0">
                <a:solidFill>
                  <a:schemeClr val="tx1">
                    <a:lumMod val="65000"/>
                    <a:lumOff val="35000"/>
                  </a:schemeClr>
                </a:solidFill>
                <a:latin typeface="Helvetica Neue" panose="02000503000000020004" charset="0"/>
                <a:ea typeface="黑体-简" panose="02000000000000000000" charset="-122"/>
                <a:cs typeface="+mn-lt"/>
                <a:sym typeface="+mn-ea"/>
              </a:rPr>
              <a:t>基于</a:t>
            </a:r>
            <a:r>
              <a:rPr lang="en-US" altLang="zh-CN" sz="4400" b="0" dirty="0">
                <a:solidFill>
                  <a:schemeClr val="tx1">
                    <a:lumMod val="65000"/>
                    <a:lumOff val="35000"/>
                  </a:schemeClr>
                </a:solidFill>
                <a:latin typeface="Helvetica Neue" panose="02000503000000020004" charset="0"/>
                <a:ea typeface="黑体-简" panose="02000000000000000000" charset="-122"/>
                <a:cs typeface="+mn-lt"/>
                <a:sym typeface="+mn-ea"/>
              </a:rPr>
              <a:t> SQL </a:t>
            </a:r>
            <a:r>
              <a:rPr lang="zh-CN" altLang="en-US" sz="4400" b="0" dirty="0">
                <a:solidFill>
                  <a:schemeClr val="tx1">
                    <a:lumMod val="65000"/>
                    <a:lumOff val="35000"/>
                  </a:schemeClr>
                </a:solidFill>
                <a:latin typeface="Helvetica Neue" panose="02000503000000020004" charset="0"/>
                <a:ea typeface="黑体-简" panose="02000000000000000000" charset="-122"/>
                <a:cs typeface="+mn-lt"/>
                <a:sym typeface="+mn-ea"/>
              </a:rPr>
              <a:t>数据集增加计算字段，分别为</a:t>
            </a:r>
            <a:r>
              <a:rPr lang="en-US" altLang="zh-CN" sz="4400" b="0" dirty="0">
                <a:solidFill>
                  <a:schemeClr val="tx1">
                    <a:lumMod val="65000"/>
                    <a:lumOff val="35000"/>
                  </a:schemeClr>
                </a:solidFill>
                <a:latin typeface="Helvetica Neue" panose="02000503000000020004" charset="0"/>
                <a:ea typeface="黑体-简" panose="02000000000000000000" charset="-122"/>
                <a:cs typeface="+mn-lt"/>
                <a:sym typeface="+mn-ea"/>
              </a:rPr>
              <a:t> R-最近一次消费距今</a:t>
            </a:r>
            <a:r>
              <a:rPr lang="zh-CN" altLang="en-US" sz="4400" b="0" dirty="0">
                <a:solidFill>
                  <a:schemeClr val="tx1">
                    <a:lumMod val="65000"/>
                    <a:lumOff val="35000"/>
                  </a:schemeClr>
                </a:solidFill>
                <a:latin typeface="Helvetica Neue" panose="02000503000000020004" charset="0"/>
                <a:ea typeface="黑体-简" panose="02000000000000000000" charset="-122"/>
                <a:cs typeface="+mn-lt"/>
                <a:sym typeface="+mn-ea"/>
              </a:rPr>
              <a:t>天</a:t>
            </a:r>
            <a:r>
              <a:rPr lang="en-US" altLang="zh-CN" sz="4400" b="0" dirty="0">
                <a:solidFill>
                  <a:schemeClr val="tx1">
                    <a:lumMod val="65000"/>
                    <a:lumOff val="35000"/>
                  </a:schemeClr>
                </a:solidFill>
                <a:latin typeface="Helvetica Neue" panose="02000503000000020004" charset="0"/>
                <a:ea typeface="黑体-简" panose="02000000000000000000" charset="-122"/>
                <a:cs typeface="+mn-lt"/>
                <a:sym typeface="+mn-ea"/>
              </a:rPr>
              <a:t>数评价</a:t>
            </a:r>
            <a:r>
              <a:rPr lang="zh-CN" altLang="en-US" sz="4400" b="0" dirty="0">
                <a:solidFill>
                  <a:schemeClr val="tx1">
                    <a:lumMod val="65000"/>
                    <a:lumOff val="35000"/>
                  </a:schemeClr>
                </a:solidFill>
                <a:latin typeface="Helvetica Neue" panose="02000503000000020004" charset="0"/>
                <a:ea typeface="黑体-简" panose="02000000000000000000" charset="-122"/>
                <a:cs typeface="+mn-lt"/>
                <a:sym typeface="+mn-ea"/>
              </a:rPr>
              <a:t>、F-消费次数评价、M-次均消费金额评价</a:t>
            </a:r>
            <a:r>
              <a:rPr lang="zh-CN" sz="4400" b="0" dirty="0">
                <a:solidFill>
                  <a:schemeClr val="tx1">
                    <a:lumMod val="65000"/>
                    <a:lumOff val="35000"/>
                  </a:schemeClr>
                </a:solidFill>
                <a:latin typeface="Helvetica Neue" panose="02000503000000020004" charset="0"/>
                <a:ea typeface="黑体-简" panose="02000000000000000000" charset="-122"/>
                <a:cs typeface="+mn-lt"/>
                <a:sym typeface="+mn-ea"/>
              </a:rPr>
              <a:t>。</a:t>
            </a:r>
            <a:r>
              <a:rPr lang="en-US" altLang="zh-CN" sz="4400" b="0" dirty="0">
                <a:solidFill>
                  <a:schemeClr val="tx1">
                    <a:lumMod val="65000"/>
                    <a:lumOff val="35000"/>
                  </a:schemeClr>
                </a:solidFill>
                <a:latin typeface="Helvetica Neue" panose="02000503000000020004" charset="0"/>
                <a:ea typeface="黑体-简" panose="02000000000000000000" charset="-122"/>
                <a:cs typeface="+mn-lt"/>
                <a:sym typeface="+mn-ea"/>
              </a:rPr>
              <a:t>R-最近一次消费距今天数评价</a:t>
            </a:r>
            <a:r>
              <a:rPr lang="zh-CN" sz="4400" b="0" dirty="0">
                <a:solidFill>
                  <a:schemeClr val="tx1">
                    <a:lumMod val="65000"/>
                    <a:lumOff val="35000"/>
                  </a:schemeClr>
                </a:solidFill>
                <a:latin typeface="Helvetica Neue" panose="02000503000000020004" charset="0"/>
                <a:ea typeface="黑体-简" panose="02000000000000000000" charset="-122"/>
                <a:cs typeface="+mn-lt"/>
                <a:sym typeface="+mn-ea"/>
              </a:rPr>
              <a:t>计算字段实现参考如下：</a:t>
            </a:r>
            <a:endParaRPr lang="zh-CN" sz="4400" b="0" dirty="0">
              <a:solidFill>
                <a:schemeClr val="tx1">
                  <a:lumMod val="65000"/>
                  <a:lumOff val="35000"/>
                </a:schemeClr>
              </a:solidFill>
              <a:latin typeface="Helvetica Neue" panose="02000503000000020004" charset="0"/>
              <a:ea typeface="黑体-简" panose="02000000000000000000" charset="-122"/>
              <a:cs typeface="+mn-lt"/>
              <a:sym typeface="+mn-ea"/>
            </a:endParaRPr>
          </a:p>
          <a:p>
            <a:pPr marL="914400" lvl="2" indent="457200" algn="l">
              <a:lnSpc>
                <a:spcPct val="150000"/>
              </a:lnSpc>
              <a:buFont typeface="+mj-ea"/>
            </a:pPr>
            <a:r>
              <a:rPr lang="zh-CN" altLang="en-US" sz="3200" b="0" dirty="0">
                <a:solidFill>
                  <a:schemeClr val="tx1">
                    <a:lumMod val="65000"/>
                    <a:lumOff val="35000"/>
                  </a:schemeClr>
                </a:solidFill>
                <a:latin typeface="Helvetica Neue" panose="02000503000000020004" charset="0"/>
                <a:ea typeface="黑体-简" panose="02000000000000000000" charset="-122"/>
                <a:cs typeface="+mn-lt"/>
                <a:sym typeface="+mn-ea"/>
              </a:rPr>
              <a:t>if([最近一次消费距今天数] &lt; [最近一次消费距今平均天数], 1, 0)</a:t>
            </a:r>
            <a:endParaRPr lang="zh-CN" altLang="en-US" sz="3200" b="0" dirty="0">
              <a:solidFill>
                <a:schemeClr val="tx1">
                  <a:lumMod val="65000"/>
                  <a:lumOff val="35000"/>
                </a:schemeClr>
              </a:solidFill>
              <a:latin typeface="Helvetica Neue" panose="02000503000000020004" charset="0"/>
              <a:ea typeface="黑体-简" panose="02000000000000000000" charset="-122"/>
              <a:cs typeface="+mn-lt"/>
              <a:sym typeface="+mn-ea"/>
            </a:endParaRPr>
          </a:p>
          <a:p>
            <a:pPr marL="914400" lvl="2" indent="457200" algn="l">
              <a:lnSpc>
                <a:spcPct val="150000"/>
              </a:lnSpc>
              <a:buFont typeface="+mj-ea"/>
            </a:pPr>
            <a:endParaRPr lang="zh-CN" altLang="en-US" sz="3200" b="0" dirty="0">
              <a:solidFill>
                <a:schemeClr val="tx1">
                  <a:lumMod val="65000"/>
                  <a:lumOff val="35000"/>
                </a:schemeClr>
              </a:solidFill>
              <a:latin typeface="Helvetica Neue" panose="02000503000000020004" charset="0"/>
              <a:ea typeface="黑体-简" panose="02000000000000000000" charset="-122"/>
              <a:cs typeface="+mn-lt"/>
              <a:sym typeface="+mn-ea"/>
            </a:endParaRPr>
          </a:p>
          <a:p>
            <a:pPr marL="1200150" lvl="1" indent="-742950" algn="l">
              <a:lnSpc>
                <a:spcPct val="120000"/>
              </a:lnSpc>
              <a:buFont typeface="+mj-ea"/>
              <a:buAutoNum type="circleNumDbPlain" startAt="3"/>
            </a:pPr>
            <a:r>
              <a:rPr lang="zh-CN" sz="4400" b="0" dirty="0">
                <a:solidFill>
                  <a:schemeClr val="tx1">
                    <a:lumMod val="65000"/>
                    <a:lumOff val="35000"/>
                  </a:schemeClr>
                </a:solidFill>
                <a:latin typeface="Helvetica Neue" panose="02000503000000020004" charset="0"/>
                <a:ea typeface="黑体-简" panose="02000000000000000000" charset="-122"/>
                <a:cs typeface="+mn-lt"/>
                <a:sym typeface="+mn-ea"/>
              </a:rPr>
              <a:t>基于 R-最近一次消费距今天数评价、F-消费次数评价、M-次均</a:t>
            </a:r>
            <a:r>
              <a:rPr lang="en-US" altLang="zh-CN" sz="4400" b="0" dirty="0">
                <a:solidFill>
                  <a:schemeClr val="tx1">
                    <a:lumMod val="65000"/>
                    <a:lumOff val="35000"/>
                  </a:schemeClr>
                </a:solidFill>
                <a:latin typeface="Helvetica Neue" panose="02000503000000020004" charset="0"/>
                <a:ea typeface="黑体-简" panose="02000000000000000000" charset="-122"/>
                <a:cs typeface="+mn-lt"/>
                <a:sym typeface="+mn-ea"/>
              </a:rPr>
              <a:t>         </a:t>
            </a:r>
            <a:r>
              <a:rPr lang="zh-CN" sz="4400" b="0" dirty="0">
                <a:solidFill>
                  <a:schemeClr val="tx1">
                    <a:lumMod val="65000"/>
                    <a:lumOff val="35000"/>
                  </a:schemeClr>
                </a:solidFill>
                <a:latin typeface="Helvetica Neue" panose="02000503000000020004" charset="0"/>
                <a:ea typeface="黑体-简" panose="02000000000000000000" charset="-122"/>
                <a:cs typeface="+mn-lt"/>
                <a:sym typeface="+mn-ea"/>
              </a:rPr>
              <a:t>消费金额评价的计算字段值，计算 RFM 分值，使用拼接函数制作，可参考如下：</a:t>
            </a:r>
            <a:endParaRPr lang="zh-CN" sz="4400" b="0" dirty="0">
              <a:solidFill>
                <a:schemeClr val="tx1">
                  <a:lumMod val="65000"/>
                  <a:lumOff val="35000"/>
                </a:schemeClr>
              </a:solidFill>
              <a:latin typeface="Helvetica Neue" panose="02000503000000020004" charset="0"/>
              <a:ea typeface="黑体-简" panose="02000000000000000000" charset="-122"/>
              <a:cs typeface="+mn-lt"/>
              <a:sym typeface="+mn-ea"/>
            </a:endParaRPr>
          </a:p>
          <a:p>
            <a:pPr marL="914400" lvl="2" indent="457200" algn="l">
              <a:lnSpc>
                <a:spcPct val="150000"/>
              </a:lnSpc>
              <a:buFont typeface="+mj-ea"/>
            </a:pPr>
            <a:r>
              <a:rPr lang="zh-CN" altLang="en-US" sz="3200" b="0" dirty="0">
                <a:solidFill>
                  <a:schemeClr val="tx1">
                    <a:lumMod val="65000"/>
                    <a:lumOff val="35000"/>
                  </a:schemeClr>
                </a:solidFill>
                <a:latin typeface="Helvetica Neue" panose="02000503000000020004" charset="0"/>
                <a:ea typeface="黑体-简" panose="02000000000000000000" charset="-122"/>
                <a:cs typeface="+mn-lt"/>
                <a:sym typeface="+mn-ea"/>
              </a:rPr>
              <a:t>CONCAT([R-最近一次消费距今天数评价],[F-消费次数评价],[M-次均消费金额评价])</a:t>
            </a:r>
            <a:endParaRPr lang="zh-CN" altLang="en-US" sz="3200" b="0" dirty="0">
              <a:solidFill>
                <a:schemeClr val="tx1">
                  <a:lumMod val="65000"/>
                  <a:lumOff val="35000"/>
                </a:schemeClr>
              </a:solidFill>
              <a:latin typeface="Helvetica Neue" panose="02000503000000020004" charset="0"/>
              <a:ea typeface="黑体-简" panose="02000000000000000000" charset="-122"/>
              <a:cs typeface="+mn-lt"/>
              <a:sym typeface="+mn-ea"/>
            </a:endParaRPr>
          </a:p>
        </p:txBody>
      </p:sp>
    </p:spTree>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20955" y="-8255"/>
            <a:ext cx="2326005" cy="1745615"/>
            <a:chOff x="-33" y="-13"/>
            <a:chExt cx="7679" cy="2749"/>
          </a:xfrm>
        </p:grpSpPr>
        <p:sp>
          <p:nvSpPr>
            <p:cNvPr id="2" name="矩形"/>
            <p:cNvSpPr/>
            <p:nvPr>
              <p:custDataLst>
                <p:tags r:id="rId1"/>
              </p:custDataLst>
            </p:nvPr>
          </p:nvSpPr>
          <p:spPr>
            <a:xfrm>
              <a:off x="-33" y="-13"/>
              <a:ext cx="7048" cy="381"/>
            </a:xfrm>
            <a:prstGeom prst="rect">
              <a:avLst/>
            </a:prstGeom>
            <a:solidFill>
              <a:srgbClr val="0C7BE0"/>
            </a:solidFill>
            <a:ln w="12700">
              <a:miter lim="400000"/>
            </a:ln>
          </p:spPr>
          <p:txBody>
            <a:bodyPr lIns="45720" rIns="45720" anchor="ctr"/>
            <a:lstStyle/>
            <a:p>
              <a:pPr defTabSz="914400">
                <a:defRPr sz="2400" b="1">
                  <a:solidFill>
                    <a:schemeClr val="accent1"/>
                  </a:solidFill>
                  <a:latin typeface="Calibri" panose="020F0502020204030204"/>
                  <a:ea typeface="Calibri" panose="020F0502020204030204"/>
                  <a:cs typeface="Calibri" panose="020F0502020204030204"/>
                  <a:sym typeface="Calibri" panose="020F0502020204030204"/>
                </a:defRPr>
              </a:pPr>
              <a:endParaRPr sz="2400"/>
            </a:p>
          </p:txBody>
        </p:sp>
        <p:sp>
          <p:nvSpPr>
            <p:cNvPr id="3" name="数据可视化对企业的价值"/>
            <p:cNvSpPr txBox="1"/>
            <p:nvPr>
              <p:custDataLst>
                <p:tags r:id="rId2"/>
              </p:custDataLst>
            </p:nvPr>
          </p:nvSpPr>
          <p:spPr>
            <a:xfrm>
              <a:off x="27" y="403"/>
              <a:ext cx="7619" cy="2333"/>
            </a:xfrm>
            <a:prstGeom prst="rect">
              <a:avLst/>
            </a:prstGeom>
            <a:ln w="12700">
              <a:miter lim="400000"/>
            </a:ln>
          </p:spPr>
          <p:txBody>
            <a:bodyPr lIns="0" tIns="0" rIns="0" bIns="0"/>
            <a:lstStyle>
              <a:lvl1pPr indent="0" defTabSz="914400">
                <a:defRPr sz="5000" b="1">
                  <a:solidFill>
                    <a:schemeClr val="accent1"/>
                  </a:solidFill>
                </a:defRPr>
              </a:lvl1pPr>
            </a:lstStyle>
            <a:p>
              <a:pPr algn="l"/>
              <a:r>
                <a:rPr lang="zh-CN" altLang="en-US" sz="5000" dirty="0">
                  <a:solidFill>
                    <a:srgbClr val="0C7BE0"/>
                  </a:solidFill>
                  <a:latin typeface="Helvetica Neue" panose="02000503000000020004" charset="0"/>
                  <a:ea typeface="黑体-简" panose="02000000000000000000" charset="-122"/>
                </a:rPr>
                <a:t>实验四</a:t>
              </a:r>
              <a:endParaRPr lang="zh-CN" altLang="en-US" sz="5000" dirty="0">
                <a:solidFill>
                  <a:srgbClr val="0C7BE0"/>
                </a:solidFill>
                <a:latin typeface="Helvetica Neue" panose="02000503000000020004" charset="0"/>
                <a:ea typeface="黑体-简" panose="02000000000000000000" charset="-122"/>
              </a:endParaRPr>
            </a:p>
          </p:txBody>
        </p:sp>
      </p:grpSp>
      <p:sp>
        <p:nvSpPr>
          <p:cNvPr id="6" name="文本框 5"/>
          <p:cNvSpPr txBox="1"/>
          <p:nvPr>
            <p:custDataLst>
              <p:tags r:id="rId3"/>
            </p:custDataLst>
          </p:nvPr>
        </p:nvSpPr>
        <p:spPr>
          <a:xfrm>
            <a:off x="3525520" y="1572578"/>
            <a:ext cx="17624425" cy="1044448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914400" indent="-914400" algn="l">
              <a:lnSpc>
                <a:spcPct val="170000"/>
              </a:lnSpc>
              <a:buFont typeface="+mj-lt"/>
              <a:buAutoNum type="arabicPeriod" startAt="5"/>
            </a:pPr>
            <a:r>
              <a:rPr lang="zh-CN" altLang="en-US" sz="4800" dirty="0">
                <a:solidFill>
                  <a:schemeClr val="tx1">
                    <a:lumMod val="65000"/>
                    <a:lumOff val="35000"/>
                  </a:schemeClr>
                </a:solidFill>
                <a:latin typeface="Helvetica Neue" panose="02000503000000020004" charset="0"/>
                <a:ea typeface="黑体-简" panose="02000000000000000000" charset="-122"/>
              </a:rPr>
              <a:t>实验过程</a:t>
            </a:r>
            <a:endParaRPr lang="zh-CN" altLang="en-US" sz="4800" dirty="0">
              <a:solidFill>
                <a:schemeClr val="tx1">
                  <a:lumMod val="65000"/>
                  <a:lumOff val="35000"/>
                </a:schemeClr>
              </a:solidFill>
              <a:latin typeface="Helvetica Neue" panose="02000503000000020004" charset="0"/>
              <a:ea typeface="黑体-简" panose="02000000000000000000" charset="-122"/>
            </a:endParaRPr>
          </a:p>
          <a:p>
            <a:pPr marL="1371600" lvl="1" indent="-914400" algn="l">
              <a:lnSpc>
                <a:spcPct val="120000"/>
              </a:lnSpc>
              <a:buFont typeface="+mj-ea"/>
              <a:buAutoNum type="circleNumDbPlain" startAt="4"/>
            </a:pPr>
            <a:r>
              <a:rPr lang="zh-CN" sz="4400" b="0" dirty="0">
                <a:solidFill>
                  <a:schemeClr val="tx1">
                    <a:lumMod val="65000"/>
                    <a:lumOff val="35000"/>
                  </a:schemeClr>
                </a:solidFill>
                <a:latin typeface="Helvetica Neue" panose="02000503000000020004" charset="0"/>
                <a:ea typeface="黑体-简" panose="02000000000000000000" charset="-122"/>
                <a:sym typeface="+mn-ea"/>
              </a:rPr>
              <a:t>新增客户类型的计算字段，基于</a:t>
            </a:r>
            <a:r>
              <a:rPr lang="en-US" altLang="zh-CN" sz="4400" b="0" dirty="0">
                <a:solidFill>
                  <a:schemeClr val="tx1">
                    <a:lumMod val="65000"/>
                    <a:lumOff val="35000"/>
                  </a:schemeClr>
                </a:solidFill>
                <a:latin typeface="Helvetica Neue" panose="02000503000000020004" charset="0"/>
                <a:ea typeface="黑体-简" panose="02000000000000000000" charset="-122"/>
                <a:sym typeface="+mn-ea"/>
              </a:rPr>
              <a:t> RFM </a:t>
            </a:r>
            <a:r>
              <a:rPr lang="zh-CN" altLang="en-US" sz="4400" b="0" dirty="0">
                <a:solidFill>
                  <a:schemeClr val="tx1">
                    <a:lumMod val="65000"/>
                    <a:lumOff val="35000"/>
                  </a:schemeClr>
                </a:solidFill>
                <a:latin typeface="Helvetica Neue" panose="02000503000000020004" charset="0"/>
                <a:ea typeface="黑体-简" panose="02000000000000000000" charset="-122"/>
                <a:sym typeface="+mn-ea"/>
              </a:rPr>
              <a:t>值进行客户类型分类，可参考实现如下：</a:t>
            </a:r>
            <a:endParaRPr lang="zh-CN" altLang="en-US" sz="4400" b="0" dirty="0">
              <a:solidFill>
                <a:schemeClr val="tx1">
                  <a:lumMod val="65000"/>
                  <a:lumOff val="35000"/>
                </a:schemeClr>
              </a:solidFill>
              <a:latin typeface="Helvetica Neue" panose="02000503000000020004" charset="0"/>
              <a:ea typeface="黑体-简" panose="02000000000000000000" charset="-122"/>
              <a:sym typeface="+mn-ea"/>
            </a:endParaRPr>
          </a:p>
          <a:p>
            <a:pPr marL="914400" lvl="2" indent="457200" algn="l">
              <a:lnSpc>
                <a:spcPct val="140000"/>
              </a:lnSpc>
              <a:buFont typeface="+mj-ea"/>
            </a:pPr>
            <a:r>
              <a:rPr lang="zh-CN" altLang="en-US" sz="3200" b="0" dirty="0">
                <a:solidFill>
                  <a:schemeClr val="tx1">
                    <a:lumMod val="65000"/>
                    <a:lumOff val="35000"/>
                  </a:schemeClr>
                </a:solidFill>
                <a:latin typeface="Helvetica Neue" panose="02000503000000020004" charset="0"/>
                <a:ea typeface="黑体-简" panose="02000000000000000000" charset="-122"/>
                <a:sym typeface="+mn-ea"/>
              </a:rPr>
              <a:t>CASE [RFM分值] WHEN '111' THEN '高价值客户' </a:t>
            </a:r>
            <a:endParaRPr lang="zh-CN" altLang="en-US" sz="3200" b="0" dirty="0">
              <a:solidFill>
                <a:schemeClr val="tx1">
                  <a:lumMod val="65000"/>
                  <a:lumOff val="35000"/>
                </a:schemeClr>
              </a:solidFill>
              <a:latin typeface="Helvetica Neue" panose="02000503000000020004" charset="0"/>
              <a:ea typeface="黑体-简" panose="02000000000000000000" charset="-122"/>
              <a:sym typeface="+mn-ea"/>
            </a:endParaRPr>
          </a:p>
          <a:p>
            <a:pPr marL="914400" lvl="2" indent="457200" algn="l">
              <a:lnSpc>
                <a:spcPct val="140000"/>
              </a:lnSpc>
              <a:buFont typeface="+mj-ea"/>
            </a:pPr>
            <a:r>
              <a:rPr lang="zh-CN" altLang="en-US" sz="3200" b="0" dirty="0">
                <a:solidFill>
                  <a:schemeClr val="tx1">
                    <a:lumMod val="65000"/>
                    <a:lumOff val="35000"/>
                  </a:schemeClr>
                </a:solidFill>
                <a:latin typeface="Helvetica Neue" panose="02000503000000020004" charset="0"/>
                <a:ea typeface="黑体-简" panose="02000000000000000000" charset="-122"/>
                <a:sym typeface="+mn-ea"/>
              </a:rPr>
              <a:t>  WHEN '011' THEN '重点保持客户' </a:t>
            </a:r>
            <a:endParaRPr lang="zh-CN" altLang="en-US" sz="3200" b="0" dirty="0">
              <a:solidFill>
                <a:schemeClr val="tx1">
                  <a:lumMod val="65000"/>
                  <a:lumOff val="35000"/>
                </a:schemeClr>
              </a:solidFill>
              <a:latin typeface="Helvetica Neue" panose="02000503000000020004" charset="0"/>
              <a:ea typeface="黑体-简" panose="02000000000000000000" charset="-122"/>
              <a:sym typeface="+mn-ea"/>
            </a:endParaRPr>
          </a:p>
          <a:p>
            <a:pPr marL="914400" lvl="2" indent="457200" algn="l">
              <a:lnSpc>
                <a:spcPct val="140000"/>
              </a:lnSpc>
              <a:buFont typeface="+mj-ea"/>
            </a:pPr>
            <a:r>
              <a:rPr lang="zh-CN" altLang="en-US" sz="3200" b="0" dirty="0">
                <a:solidFill>
                  <a:schemeClr val="tx1">
                    <a:lumMod val="65000"/>
                    <a:lumOff val="35000"/>
                  </a:schemeClr>
                </a:solidFill>
                <a:latin typeface="Helvetica Neue" panose="02000503000000020004" charset="0"/>
                <a:ea typeface="黑体-简" panose="02000000000000000000" charset="-122"/>
                <a:sym typeface="+mn-ea"/>
              </a:rPr>
              <a:t>  WHEN '101' THEN '重点发展客户' </a:t>
            </a:r>
            <a:endParaRPr lang="zh-CN" altLang="en-US" sz="3200" b="0" dirty="0">
              <a:solidFill>
                <a:schemeClr val="tx1">
                  <a:lumMod val="65000"/>
                  <a:lumOff val="35000"/>
                </a:schemeClr>
              </a:solidFill>
              <a:latin typeface="Helvetica Neue" panose="02000503000000020004" charset="0"/>
              <a:ea typeface="黑体-简" panose="02000000000000000000" charset="-122"/>
              <a:sym typeface="+mn-ea"/>
            </a:endParaRPr>
          </a:p>
          <a:p>
            <a:pPr marL="914400" lvl="2" indent="457200" algn="l">
              <a:lnSpc>
                <a:spcPct val="140000"/>
              </a:lnSpc>
              <a:buFont typeface="+mj-ea"/>
            </a:pPr>
            <a:r>
              <a:rPr lang="zh-CN" altLang="en-US" sz="3200" b="0" dirty="0">
                <a:solidFill>
                  <a:schemeClr val="tx1">
                    <a:lumMod val="65000"/>
                    <a:lumOff val="35000"/>
                  </a:schemeClr>
                </a:solidFill>
                <a:latin typeface="Helvetica Neue" panose="02000503000000020004" charset="0"/>
                <a:ea typeface="黑体-简" panose="02000000000000000000" charset="-122"/>
                <a:sym typeface="+mn-ea"/>
              </a:rPr>
              <a:t>  WHEN '001' THEN '重点挽留客户' </a:t>
            </a:r>
            <a:endParaRPr lang="zh-CN" altLang="en-US" sz="3200" b="0" dirty="0">
              <a:solidFill>
                <a:schemeClr val="tx1">
                  <a:lumMod val="65000"/>
                  <a:lumOff val="35000"/>
                </a:schemeClr>
              </a:solidFill>
              <a:latin typeface="Helvetica Neue" panose="02000503000000020004" charset="0"/>
              <a:ea typeface="黑体-简" panose="02000000000000000000" charset="-122"/>
              <a:sym typeface="+mn-ea"/>
            </a:endParaRPr>
          </a:p>
          <a:p>
            <a:pPr marL="914400" lvl="2" indent="457200" algn="l">
              <a:lnSpc>
                <a:spcPct val="140000"/>
              </a:lnSpc>
              <a:buFont typeface="+mj-ea"/>
            </a:pPr>
            <a:r>
              <a:rPr lang="zh-CN" altLang="en-US" sz="3200" b="0" dirty="0">
                <a:solidFill>
                  <a:schemeClr val="tx1">
                    <a:lumMod val="65000"/>
                    <a:lumOff val="35000"/>
                  </a:schemeClr>
                </a:solidFill>
                <a:latin typeface="Helvetica Neue" panose="02000503000000020004" charset="0"/>
                <a:ea typeface="黑体-简" panose="02000000000000000000" charset="-122"/>
                <a:sym typeface="+mn-ea"/>
              </a:rPr>
              <a:t>  WHEN '110' THEN '一般价值客户' </a:t>
            </a:r>
            <a:endParaRPr lang="zh-CN" altLang="en-US" sz="3200" b="0" dirty="0">
              <a:solidFill>
                <a:schemeClr val="tx1">
                  <a:lumMod val="65000"/>
                  <a:lumOff val="35000"/>
                </a:schemeClr>
              </a:solidFill>
              <a:latin typeface="Helvetica Neue" panose="02000503000000020004" charset="0"/>
              <a:ea typeface="黑体-简" panose="02000000000000000000" charset="-122"/>
              <a:sym typeface="+mn-ea"/>
            </a:endParaRPr>
          </a:p>
          <a:p>
            <a:pPr marL="914400" lvl="2" indent="457200" algn="l">
              <a:lnSpc>
                <a:spcPct val="140000"/>
              </a:lnSpc>
              <a:buFont typeface="+mj-ea"/>
            </a:pPr>
            <a:r>
              <a:rPr lang="zh-CN" altLang="en-US" sz="3200" b="0" dirty="0">
                <a:solidFill>
                  <a:schemeClr val="tx1">
                    <a:lumMod val="65000"/>
                    <a:lumOff val="35000"/>
                  </a:schemeClr>
                </a:solidFill>
                <a:latin typeface="Helvetica Neue" panose="02000503000000020004" charset="0"/>
                <a:ea typeface="黑体-简" panose="02000000000000000000" charset="-122"/>
                <a:sym typeface="+mn-ea"/>
              </a:rPr>
              <a:t>  WHEN '010' THEN '一般保持客户' </a:t>
            </a:r>
            <a:endParaRPr lang="zh-CN" altLang="en-US" sz="3200" b="0" dirty="0">
              <a:solidFill>
                <a:schemeClr val="tx1">
                  <a:lumMod val="65000"/>
                  <a:lumOff val="35000"/>
                </a:schemeClr>
              </a:solidFill>
              <a:latin typeface="Helvetica Neue" panose="02000503000000020004" charset="0"/>
              <a:ea typeface="黑体-简" panose="02000000000000000000" charset="-122"/>
              <a:sym typeface="+mn-ea"/>
            </a:endParaRPr>
          </a:p>
          <a:p>
            <a:pPr marL="914400" lvl="2" indent="457200" algn="l">
              <a:lnSpc>
                <a:spcPct val="140000"/>
              </a:lnSpc>
              <a:buFont typeface="+mj-ea"/>
            </a:pPr>
            <a:r>
              <a:rPr lang="zh-CN" altLang="en-US" sz="3200" b="0" dirty="0">
                <a:solidFill>
                  <a:schemeClr val="tx1">
                    <a:lumMod val="65000"/>
                    <a:lumOff val="35000"/>
                  </a:schemeClr>
                </a:solidFill>
                <a:latin typeface="Helvetica Neue" panose="02000503000000020004" charset="0"/>
                <a:ea typeface="黑体-简" panose="02000000000000000000" charset="-122"/>
                <a:sym typeface="+mn-ea"/>
              </a:rPr>
              <a:t>  WHEN '100' THEN '一般发展客户' </a:t>
            </a:r>
            <a:endParaRPr lang="zh-CN" altLang="en-US" sz="3200" b="0" dirty="0">
              <a:solidFill>
                <a:schemeClr val="tx1">
                  <a:lumMod val="65000"/>
                  <a:lumOff val="35000"/>
                </a:schemeClr>
              </a:solidFill>
              <a:latin typeface="Helvetica Neue" panose="02000503000000020004" charset="0"/>
              <a:ea typeface="黑体-简" panose="02000000000000000000" charset="-122"/>
              <a:sym typeface="+mn-ea"/>
            </a:endParaRPr>
          </a:p>
          <a:p>
            <a:pPr marL="914400" lvl="2" indent="457200" algn="l">
              <a:lnSpc>
                <a:spcPct val="140000"/>
              </a:lnSpc>
              <a:buFont typeface="+mj-ea"/>
            </a:pPr>
            <a:r>
              <a:rPr lang="zh-CN" altLang="en-US" sz="3200" b="0" dirty="0">
                <a:solidFill>
                  <a:schemeClr val="tx1">
                    <a:lumMod val="65000"/>
                    <a:lumOff val="35000"/>
                  </a:schemeClr>
                </a:solidFill>
                <a:latin typeface="Helvetica Neue" panose="02000503000000020004" charset="0"/>
                <a:ea typeface="黑体-简" panose="02000000000000000000" charset="-122"/>
                <a:sym typeface="+mn-ea"/>
              </a:rPr>
              <a:t>  WHEN '000' THEN '潜在客户' </a:t>
            </a:r>
            <a:endParaRPr lang="zh-CN" altLang="en-US" sz="3200" b="0" dirty="0">
              <a:solidFill>
                <a:schemeClr val="tx1">
                  <a:lumMod val="65000"/>
                  <a:lumOff val="35000"/>
                </a:schemeClr>
              </a:solidFill>
              <a:latin typeface="Helvetica Neue" panose="02000503000000020004" charset="0"/>
              <a:ea typeface="黑体-简" panose="02000000000000000000" charset="-122"/>
              <a:sym typeface="+mn-ea"/>
            </a:endParaRPr>
          </a:p>
          <a:p>
            <a:pPr marL="914400" lvl="2" indent="457200" algn="l">
              <a:lnSpc>
                <a:spcPct val="140000"/>
              </a:lnSpc>
              <a:buFont typeface="+mj-ea"/>
            </a:pPr>
            <a:r>
              <a:rPr lang="zh-CN" altLang="en-US" sz="3200" b="0" dirty="0">
                <a:solidFill>
                  <a:schemeClr val="tx1">
                    <a:lumMod val="65000"/>
                    <a:lumOff val="35000"/>
                  </a:schemeClr>
                </a:solidFill>
                <a:latin typeface="Helvetica Neue" panose="02000503000000020004" charset="0"/>
                <a:ea typeface="黑体-简" panose="02000000000000000000" charset="-122"/>
                <a:sym typeface="+mn-ea"/>
              </a:rPr>
              <a:t>END</a:t>
            </a:r>
            <a:endParaRPr lang="zh-CN" altLang="en-US" sz="3200" b="0" dirty="0">
              <a:solidFill>
                <a:schemeClr val="tx1">
                  <a:lumMod val="65000"/>
                  <a:lumOff val="35000"/>
                </a:schemeClr>
              </a:solidFill>
              <a:latin typeface="Helvetica Neue" panose="02000503000000020004" charset="0"/>
              <a:ea typeface="黑体-简" panose="02000000000000000000" charset="-122"/>
              <a:sym typeface="+mn-ea"/>
            </a:endParaRPr>
          </a:p>
          <a:p>
            <a:pPr marL="1371600" lvl="1" indent="-914400" algn="l">
              <a:lnSpc>
                <a:spcPct val="180000"/>
              </a:lnSpc>
              <a:buFont typeface="+mj-ea"/>
              <a:buAutoNum type="circleNumDbPlain" startAt="5"/>
            </a:pPr>
            <a:r>
              <a:rPr lang="zh-CN" sz="4400" b="0" dirty="0">
                <a:solidFill>
                  <a:schemeClr val="tx1">
                    <a:lumMod val="65000"/>
                    <a:lumOff val="35000"/>
                  </a:schemeClr>
                </a:solidFill>
                <a:latin typeface="Helvetica Neue" panose="02000503000000020004" charset="0"/>
                <a:ea typeface="黑体-简" panose="02000000000000000000" charset="-122"/>
                <a:sym typeface="+mn-ea"/>
              </a:rPr>
              <a:t>基于</a:t>
            </a:r>
            <a:r>
              <a:rPr lang="zh-CN" altLang="en-US" sz="4400" b="0" dirty="0">
                <a:solidFill>
                  <a:schemeClr val="tx1">
                    <a:lumMod val="65000"/>
                    <a:lumOff val="35000"/>
                  </a:schemeClr>
                </a:solidFill>
                <a:latin typeface="Helvetica Neue" panose="02000503000000020004" charset="0"/>
                <a:ea typeface="黑体-简" panose="02000000000000000000" charset="-122"/>
                <a:sym typeface="+mn-ea"/>
              </a:rPr>
              <a:t>制作好的数据集进行仪表板视图制作。</a:t>
            </a:r>
            <a:endParaRPr lang="zh-CN" altLang="en-US" sz="4400" b="0" dirty="0">
              <a:solidFill>
                <a:schemeClr val="tx1">
                  <a:lumMod val="65000"/>
                  <a:lumOff val="35000"/>
                </a:schemeClr>
              </a:solidFill>
              <a:latin typeface="Helvetica Neue" panose="02000503000000020004" charset="0"/>
              <a:ea typeface="黑体-简" panose="02000000000000000000" charset="-122"/>
              <a:sym typeface="+mn-ea"/>
            </a:endParaRPr>
          </a:p>
        </p:txBody>
      </p:sp>
      <p:pic>
        <p:nvPicPr>
          <p:cNvPr id="4" name="图片 3"/>
          <p:cNvPicPr>
            <a:picLocks noChangeAspect="1"/>
          </p:cNvPicPr>
          <p:nvPr>
            <p:custDataLst>
              <p:tags r:id="rId4"/>
            </p:custDataLst>
          </p:nvPr>
        </p:nvPicPr>
        <p:blipFill>
          <a:blip r:embed="rId5"/>
          <a:stretch>
            <a:fillRect/>
          </a:stretch>
        </p:blipFill>
        <p:spPr>
          <a:xfrm>
            <a:off x="13390245" y="5291455"/>
            <a:ext cx="10130155" cy="4860290"/>
          </a:xfrm>
          <a:prstGeom prst="rect">
            <a:avLst/>
          </a:prstGeom>
        </p:spPr>
      </p:pic>
    </p:spTree>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custDataLst>
              <p:tags r:id="rId1"/>
            </p:custDataLst>
          </p:nvPr>
        </p:nvPicPr>
        <p:blipFill>
          <a:blip r:embed="rId2"/>
          <a:stretch>
            <a:fillRect/>
          </a:stretch>
        </p:blipFill>
        <p:spPr>
          <a:xfrm>
            <a:off x="2490788" y="4020820"/>
            <a:ext cx="19402425" cy="8891270"/>
          </a:xfrm>
          <a:prstGeom prst="rect">
            <a:avLst/>
          </a:prstGeom>
        </p:spPr>
      </p:pic>
      <p:grpSp>
        <p:nvGrpSpPr>
          <p:cNvPr id="9" name="组合 8"/>
          <p:cNvGrpSpPr/>
          <p:nvPr/>
        </p:nvGrpSpPr>
        <p:grpSpPr>
          <a:xfrm>
            <a:off x="-20955" y="-8255"/>
            <a:ext cx="2326005" cy="1745615"/>
            <a:chOff x="-33" y="-13"/>
            <a:chExt cx="7679" cy="2749"/>
          </a:xfrm>
        </p:grpSpPr>
        <p:sp>
          <p:nvSpPr>
            <p:cNvPr id="2" name="矩形"/>
            <p:cNvSpPr/>
            <p:nvPr>
              <p:custDataLst>
                <p:tags r:id="rId3"/>
              </p:custDataLst>
            </p:nvPr>
          </p:nvSpPr>
          <p:spPr>
            <a:xfrm>
              <a:off x="-33" y="-13"/>
              <a:ext cx="7048" cy="381"/>
            </a:xfrm>
            <a:prstGeom prst="rect">
              <a:avLst/>
            </a:prstGeom>
            <a:solidFill>
              <a:srgbClr val="0C7BE0"/>
            </a:solidFill>
            <a:ln w="12700">
              <a:miter lim="400000"/>
            </a:ln>
          </p:spPr>
          <p:txBody>
            <a:bodyPr lIns="45720" rIns="45720" anchor="ctr"/>
            <a:lstStyle/>
            <a:p>
              <a:pPr defTabSz="914400">
                <a:defRPr sz="2400" b="1">
                  <a:solidFill>
                    <a:schemeClr val="accent1"/>
                  </a:solidFill>
                  <a:latin typeface="Calibri" panose="020F0502020204030204"/>
                  <a:ea typeface="Calibri" panose="020F0502020204030204"/>
                  <a:cs typeface="Calibri" panose="020F0502020204030204"/>
                  <a:sym typeface="Calibri" panose="020F0502020204030204"/>
                </a:defRPr>
              </a:pPr>
              <a:endParaRPr sz="2400"/>
            </a:p>
          </p:txBody>
        </p:sp>
        <p:sp>
          <p:nvSpPr>
            <p:cNvPr id="3" name="数据可视化对企业的价值"/>
            <p:cNvSpPr txBox="1"/>
            <p:nvPr>
              <p:custDataLst>
                <p:tags r:id="rId4"/>
              </p:custDataLst>
            </p:nvPr>
          </p:nvSpPr>
          <p:spPr>
            <a:xfrm>
              <a:off x="27" y="403"/>
              <a:ext cx="7619" cy="2333"/>
            </a:xfrm>
            <a:prstGeom prst="rect">
              <a:avLst/>
            </a:prstGeom>
            <a:ln w="12700">
              <a:miter lim="400000"/>
            </a:ln>
          </p:spPr>
          <p:txBody>
            <a:bodyPr lIns="0" tIns="0" rIns="0" bIns="0"/>
            <a:lstStyle>
              <a:lvl1pPr indent="0" defTabSz="914400">
                <a:defRPr sz="5000" b="1">
                  <a:solidFill>
                    <a:schemeClr val="accent1"/>
                  </a:solidFill>
                </a:defRPr>
              </a:lvl1pPr>
            </a:lstStyle>
            <a:p>
              <a:pPr algn="l"/>
              <a:r>
                <a:rPr lang="zh-CN" altLang="en-US" sz="5000" dirty="0">
                  <a:solidFill>
                    <a:srgbClr val="0C7BE0"/>
                  </a:solidFill>
                  <a:latin typeface="Helvetica Neue" panose="02000503000000020004" charset="0"/>
                  <a:ea typeface="黑体-简" panose="02000000000000000000" charset="-122"/>
                </a:rPr>
                <a:t>实验四</a:t>
              </a:r>
              <a:endParaRPr lang="zh-CN" altLang="en-US" sz="5000" dirty="0">
                <a:solidFill>
                  <a:srgbClr val="0C7BE0"/>
                </a:solidFill>
                <a:latin typeface="Helvetica Neue" panose="02000503000000020004" charset="0"/>
                <a:ea typeface="黑体-简" panose="02000000000000000000" charset="-122"/>
              </a:endParaRPr>
            </a:p>
          </p:txBody>
        </p:sp>
      </p:grpSp>
      <p:sp>
        <p:nvSpPr>
          <p:cNvPr id="6" name="文本框 5"/>
          <p:cNvSpPr txBox="1"/>
          <p:nvPr>
            <p:custDataLst>
              <p:tags r:id="rId5"/>
            </p:custDataLst>
          </p:nvPr>
        </p:nvSpPr>
        <p:spPr>
          <a:xfrm>
            <a:off x="4448175" y="1737360"/>
            <a:ext cx="17624425" cy="169862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914400" indent="-914400" algn="l">
              <a:lnSpc>
                <a:spcPct val="110000"/>
              </a:lnSpc>
              <a:buFont typeface="+mj-lt"/>
              <a:buAutoNum type="arabicPeriod" startAt="6"/>
            </a:pPr>
            <a:r>
              <a:rPr lang="zh-CN" altLang="en-US" sz="4400" dirty="0">
                <a:solidFill>
                  <a:schemeClr val="tx1">
                    <a:lumMod val="65000"/>
                    <a:lumOff val="35000"/>
                  </a:schemeClr>
                </a:solidFill>
                <a:latin typeface="Helvetica Neue" panose="02000503000000020004" charset="0"/>
                <a:ea typeface="黑体-简" panose="02000000000000000000" charset="-122"/>
                <a:sym typeface="+mn-ea"/>
              </a:rPr>
              <a:t>实验结果</a:t>
            </a:r>
            <a:endParaRPr lang="zh-CN" altLang="en-US" sz="4400" dirty="0">
              <a:solidFill>
                <a:schemeClr val="tx1">
                  <a:lumMod val="65000"/>
                  <a:lumOff val="35000"/>
                </a:schemeClr>
              </a:solidFill>
              <a:latin typeface="Helvetica Neue" panose="02000503000000020004" charset="0"/>
              <a:ea typeface="黑体-简" panose="02000000000000000000" charset="-122"/>
            </a:endParaRPr>
          </a:p>
          <a:p>
            <a:pPr marL="0" lvl="1" indent="0" algn="l">
              <a:lnSpc>
                <a:spcPct val="120000"/>
              </a:lnSpc>
              <a:buFont typeface="+mj-ea"/>
            </a:pPr>
            <a:r>
              <a:rPr lang="zh-CN" sz="4400" b="0" dirty="0">
                <a:solidFill>
                  <a:schemeClr val="tx1">
                    <a:lumMod val="65000"/>
                    <a:lumOff val="35000"/>
                  </a:schemeClr>
                </a:solidFill>
                <a:latin typeface="Helvetica Neue" panose="02000503000000020004" charset="0"/>
                <a:ea typeface="黑体-简" panose="02000000000000000000" charset="-122"/>
                <a:sym typeface="+mn-ea"/>
              </a:rPr>
              <a:t>提供</a:t>
            </a:r>
            <a:r>
              <a:rPr lang="en-US" altLang="zh-CN" sz="4400" b="0" dirty="0">
                <a:solidFill>
                  <a:schemeClr val="tx1">
                    <a:lumMod val="65000"/>
                    <a:lumOff val="35000"/>
                  </a:schemeClr>
                </a:solidFill>
                <a:latin typeface="Helvetica Neue" panose="02000503000000020004" charset="0"/>
                <a:ea typeface="黑体-简" panose="02000000000000000000" charset="-122"/>
                <a:sym typeface="+mn-ea"/>
              </a:rPr>
              <a:t> RFM </a:t>
            </a:r>
            <a:r>
              <a:rPr lang="zh-CN" sz="4400" b="0" dirty="0">
                <a:solidFill>
                  <a:schemeClr val="tx1">
                    <a:lumMod val="65000"/>
                    <a:lumOff val="35000"/>
                  </a:schemeClr>
                </a:solidFill>
                <a:latin typeface="Helvetica Neue" panose="02000503000000020004" charset="0"/>
                <a:ea typeface="黑体-简" panose="02000000000000000000" charset="-122"/>
                <a:sym typeface="+mn-ea"/>
              </a:rPr>
              <a:t>分析的可视化仪表板链接（效果如下图）</a:t>
            </a:r>
            <a:r>
              <a:rPr lang="zh-CN" altLang="en-US" sz="4400" b="0" dirty="0">
                <a:solidFill>
                  <a:schemeClr val="tx1">
                    <a:lumMod val="65000"/>
                    <a:lumOff val="35000"/>
                  </a:schemeClr>
                </a:solidFill>
                <a:latin typeface="Helvetica Neue" panose="02000503000000020004" charset="0"/>
                <a:ea typeface="黑体-简" panose="02000000000000000000" charset="-122"/>
                <a:sym typeface="+mn-ea"/>
              </a:rPr>
              <a:t>。</a:t>
            </a:r>
            <a:endParaRPr lang="zh-CN" altLang="en-US" sz="3200" b="0" dirty="0">
              <a:solidFill>
                <a:schemeClr val="tx1">
                  <a:lumMod val="65000"/>
                  <a:lumOff val="35000"/>
                </a:schemeClr>
              </a:solidFill>
              <a:latin typeface="Helvetica Neue" panose="02000503000000020004" charset="0"/>
              <a:ea typeface="黑体-简" panose="02000000000000000000" charset="-122"/>
              <a:sym typeface="+mn-ea"/>
            </a:endParaRP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右箭头 7"/>
          <p:cNvSpPr/>
          <p:nvPr/>
        </p:nvSpPr>
        <p:spPr>
          <a:xfrm>
            <a:off x="3561080" y="2461895"/>
            <a:ext cx="4952365" cy="2989580"/>
          </a:xfrm>
          <a:prstGeom prst="rightArrow">
            <a:avLst/>
          </a:prstGeom>
          <a:gradFill>
            <a:gsLst>
              <a:gs pos="0">
                <a:srgbClr val="2C89CE"/>
              </a:gs>
              <a:gs pos="100000">
                <a:srgbClr val="034373"/>
              </a:gs>
            </a:gsLst>
            <a:lin ang="5400000" scaled="0"/>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400"/>
          </a:p>
        </p:txBody>
      </p:sp>
      <p:sp>
        <p:nvSpPr>
          <p:cNvPr id="14" name="TextBox 16"/>
          <p:cNvSpPr txBox="1"/>
          <p:nvPr/>
        </p:nvSpPr>
        <p:spPr>
          <a:xfrm>
            <a:off x="9220200" y="2956560"/>
            <a:ext cx="12217400" cy="2101215"/>
          </a:xfrm>
          <a:prstGeom prst="rect">
            <a:avLst/>
          </a:prstGeom>
          <a:noFill/>
        </p:spPr>
        <p:txBody>
          <a:bodyPr wrap="square" lIns="182852" tIns="91428" rIns="182852" bIns="91428">
            <a:spAutoFit/>
          </a:bodyPr>
          <a:lstStyle/>
          <a:p>
            <a:pPr algn="l" defTabSz="1218565">
              <a:lnSpc>
                <a:spcPct val="130000"/>
              </a:lnSpc>
              <a:defRPr/>
            </a:pPr>
            <a:r>
              <a:rPr lang="zh-CN" altLang="en-US" sz="3200" kern="0" dirty="0">
                <a:solidFill>
                  <a:srgbClr val="757170"/>
                </a:solidFill>
                <a:latin typeface="Helvetica Neue" panose="02000503000000020004" charset="0"/>
                <a:ea typeface="黑体-简" panose="02000000000000000000" charset="-122"/>
              </a:rPr>
              <a:t>数据分析方法是指具体的分析方法，如常见的</a:t>
            </a:r>
            <a:r>
              <a:rPr lang="zh-CN" altLang="en-US" sz="3200" kern="0" dirty="0">
                <a:solidFill>
                  <a:srgbClr val="757170"/>
                </a:solidFill>
                <a:latin typeface="Helvetica Neue" panose="02000503000000020004" charset="0"/>
                <a:ea typeface="黑体-简" panose="02000000000000000000" charset="-122"/>
              </a:rPr>
              <a:t>对比分析、交叉分析、相关分析、回归分析、聚类分析等数据分析法。</a:t>
            </a:r>
            <a:endParaRPr lang="zh-CN" altLang="en-US" sz="3200" kern="0" dirty="0">
              <a:solidFill>
                <a:srgbClr val="757170"/>
              </a:solidFill>
              <a:latin typeface="Helvetica Neue" panose="02000503000000020004" charset="0"/>
              <a:ea typeface="黑体-简" panose="02000000000000000000" charset="-122"/>
            </a:endParaRPr>
          </a:p>
          <a:p>
            <a:pPr algn="l" defTabSz="1218565">
              <a:lnSpc>
                <a:spcPct val="130000"/>
              </a:lnSpc>
              <a:defRPr/>
            </a:pPr>
            <a:r>
              <a:rPr lang="zh-CN" altLang="en-US" sz="3200" kern="0" dirty="0">
                <a:solidFill>
                  <a:srgbClr val="757170"/>
                </a:solidFill>
                <a:latin typeface="Helvetica Neue" panose="02000503000000020004" charset="0"/>
                <a:ea typeface="黑体-简" panose="02000000000000000000" charset="-122"/>
              </a:rPr>
              <a:t>数据分析方法主要从微观角度</a:t>
            </a:r>
            <a:r>
              <a:rPr lang="zh-CN" altLang="en-US" sz="3200" kern="0" dirty="0">
                <a:solidFill>
                  <a:srgbClr val="757170"/>
                </a:solidFill>
                <a:latin typeface="Helvetica Neue" panose="02000503000000020004" charset="0"/>
                <a:ea typeface="黑体-简" panose="02000000000000000000" charset="-122"/>
              </a:rPr>
              <a:t>指导如何进行数据分析。</a:t>
            </a:r>
            <a:endParaRPr lang="zh-CN" altLang="en-US" sz="3200" kern="0" dirty="0">
              <a:solidFill>
                <a:srgbClr val="757170"/>
              </a:solidFill>
              <a:latin typeface="Helvetica Neue" panose="02000503000000020004" charset="0"/>
              <a:ea typeface="黑体-简" panose="02000000000000000000" charset="-122"/>
            </a:endParaRPr>
          </a:p>
        </p:txBody>
      </p:sp>
      <p:sp>
        <p:nvSpPr>
          <p:cNvPr id="17" name="TextBox 19"/>
          <p:cNvSpPr txBox="1"/>
          <p:nvPr/>
        </p:nvSpPr>
        <p:spPr>
          <a:xfrm>
            <a:off x="3517265" y="3304540"/>
            <a:ext cx="4947920" cy="1301750"/>
          </a:xfrm>
          <a:prstGeom prst="rect">
            <a:avLst/>
          </a:prstGeom>
          <a:noFill/>
        </p:spPr>
        <p:txBody>
          <a:bodyPr wrap="square" lIns="182852" tIns="91428" rIns="182852" bIns="91428">
            <a:spAutoFit/>
          </a:bodyPr>
          <a:lstStyle/>
          <a:p>
            <a:pPr algn="l" defTabSz="1218565">
              <a:lnSpc>
                <a:spcPct val="130000"/>
              </a:lnSpc>
              <a:defRPr/>
            </a:pPr>
            <a:r>
              <a:rPr lang="zh-CN" altLang="en-US" sz="5600" b="1" kern="0" dirty="0">
                <a:solidFill>
                  <a:schemeClr val="bg1">
                    <a:lumMod val="95000"/>
                  </a:schemeClr>
                </a:solidFill>
                <a:latin typeface="Helvetica Neue" panose="02000503000000020004" charset="0"/>
                <a:ea typeface="黑体-简" panose="02000000000000000000" charset="-122"/>
              </a:rPr>
              <a:t>数据分析方法</a:t>
            </a:r>
            <a:endParaRPr lang="zh-CN" altLang="en-US" sz="5600" b="1" kern="0" dirty="0">
              <a:solidFill>
                <a:schemeClr val="bg1">
                  <a:lumMod val="95000"/>
                </a:schemeClr>
              </a:solidFill>
              <a:latin typeface="Helvetica Neue" panose="02000503000000020004" charset="0"/>
              <a:ea typeface="黑体-简" panose="02000000000000000000" charset="-122"/>
            </a:endParaRPr>
          </a:p>
        </p:txBody>
      </p:sp>
      <p:grpSp>
        <p:nvGrpSpPr>
          <p:cNvPr id="2" name="组合 1"/>
          <p:cNvGrpSpPr/>
          <p:nvPr/>
        </p:nvGrpSpPr>
        <p:grpSpPr>
          <a:xfrm>
            <a:off x="-20955" y="-8255"/>
            <a:ext cx="5714365" cy="1744980"/>
            <a:chOff x="-33" y="-13"/>
            <a:chExt cx="9404" cy="2748"/>
          </a:xfrm>
        </p:grpSpPr>
        <p:sp>
          <p:nvSpPr>
            <p:cNvPr id="3" name="矩形"/>
            <p:cNvSpPr/>
            <p:nvPr>
              <p:custDataLst>
                <p:tags r:id="rId1"/>
              </p:custDataLst>
            </p:nvPr>
          </p:nvSpPr>
          <p:spPr>
            <a:xfrm>
              <a:off x="-33" y="-13"/>
              <a:ext cx="8691" cy="381"/>
            </a:xfrm>
            <a:prstGeom prst="rect">
              <a:avLst/>
            </a:prstGeom>
            <a:solidFill>
              <a:srgbClr val="0C7BE0"/>
            </a:solidFill>
            <a:ln w="12700">
              <a:miter lim="400000"/>
            </a:ln>
          </p:spPr>
          <p:txBody>
            <a:bodyPr lIns="45720" rIns="45720" anchor="ctr"/>
            <a:lstStyle/>
            <a:p>
              <a:pPr defTabSz="914400">
                <a:defRPr sz="2400" b="1">
                  <a:solidFill>
                    <a:schemeClr val="accent1"/>
                  </a:solidFill>
                  <a:latin typeface="Calibri" panose="020F0502020204030204"/>
                  <a:ea typeface="Calibri" panose="020F0502020204030204"/>
                  <a:cs typeface="Calibri" panose="020F0502020204030204"/>
                  <a:sym typeface="Calibri" panose="020F0502020204030204"/>
                </a:defRPr>
              </a:pPr>
              <a:endParaRPr sz="2400"/>
            </a:p>
          </p:txBody>
        </p:sp>
        <p:sp>
          <p:nvSpPr>
            <p:cNvPr id="4" name="数据可视化对企业的价值"/>
            <p:cNvSpPr txBox="1"/>
            <p:nvPr>
              <p:custDataLst>
                <p:tags r:id="rId2"/>
              </p:custDataLst>
            </p:nvPr>
          </p:nvSpPr>
          <p:spPr>
            <a:xfrm>
              <a:off x="41" y="403"/>
              <a:ext cx="9330" cy="2333"/>
            </a:xfrm>
            <a:prstGeom prst="rect">
              <a:avLst/>
            </a:prstGeom>
            <a:ln w="12700">
              <a:miter lim="400000"/>
            </a:ln>
          </p:spPr>
          <p:txBody>
            <a:bodyPr lIns="0" tIns="0" rIns="0" bIns="0"/>
            <a:lstStyle>
              <a:lvl1pPr indent="0" defTabSz="914400">
                <a:defRPr sz="5000" b="1">
                  <a:solidFill>
                    <a:schemeClr val="accent1"/>
                  </a:solidFill>
                </a:defRPr>
              </a:lvl1pPr>
            </a:lstStyle>
            <a:p>
              <a:pPr algn="l"/>
              <a:r>
                <a:rPr lang="zh-CN" altLang="en-US" sz="5000" dirty="0">
                  <a:solidFill>
                    <a:srgbClr val="0C7BE0"/>
                  </a:solidFill>
                  <a:latin typeface="Helvetica Neue" panose="02000503000000020004" charset="0"/>
                  <a:ea typeface="黑体-简" panose="02000000000000000000" charset="-122"/>
                </a:rPr>
                <a:t>数据分析方法概念</a:t>
              </a:r>
              <a:endParaRPr lang="zh-CN" altLang="en-US" sz="5000" dirty="0">
                <a:solidFill>
                  <a:srgbClr val="0C7BE0"/>
                </a:solidFill>
                <a:latin typeface="Helvetica Neue" panose="02000503000000020004" charset="0"/>
                <a:ea typeface="黑体-简" panose="02000000000000000000" charset="-122"/>
              </a:endParaRPr>
            </a:p>
          </p:txBody>
        </p:sp>
      </p:grpSp>
      <p:grpSp>
        <p:nvGrpSpPr>
          <p:cNvPr id="34" name="组合 33"/>
          <p:cNvGrpSpPr/>
          <p:nvPr/>
        </p:nvGrpSpPr>
        <p:grpSpPr>
          <a:xfrm>
            <a:off x="4577398" y="6885940"/>
            <a:ext cx="15229205" cy="5114925"/>
            <a:chOff x="1034" y="2916"/>
            <a:chExt cx="17095" cy="6869"/>
          </a:xfrm>
        </p:grpSpPr>
        <p:cxnSp>
          <p:nvCxnSpPr>
            <p:cNvPr id="5" name="直接连接符 4"/>
            <p:cNvCxnSpPr/>
            <p:nvPr>
              <p:custDataLst>
                <p:tags r:id="rId3"/>
              </p:custDataLst>
            </p:nvPr>
          </p:nvCxnSpPr>
          <p:spPr>
            <a:xfrm flipV="1">
              <a:off x="6166" y="6732"/>
              <a:ext cx="0" cy="1947"/>
            </a:xfrm>
            <a:prstGeom prst="line">
              <a:avLst/>
            </a:prstGeom>
            <a:noFill/>
            <a:ln w="9525">
              <a:solidFill>
                <a:srgbClr val="626262"/>
              </a:solidFill>
              <a:prstDash val="sysDash"/>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cxnSp>
        <p:cxnSp>
          <p:nvCxnSpPr>
            <p:cNvPr id="9" name="直接连接符 8"/>
            <p:cNvCxnSpPr/>
            <p:nvPr>
              <p:custDataLst>
                <p:tags r:id="rId4"/>
              </p:custDataLst>
            </p:nvPr>
          </p:nvCxnSpPr>
          <p:spPr>
            <a:xfrm flipV="1">
              <a:off x="8446" y="4785"/>
              <a:ext cx="0" cy="4929"/>
            </a:xfrm>
            <a:prstGeom prst="line">
              <a:avLst/>
            </a:prstGeom>
            <a:noFill/>
            <a:ln w="9525">
              <a:solidFill>
                <a:srgbClr val="626262"/>
              </a:solidFill>
              <a:prstDash val="sysDash"/>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cxnSp>
        <p:cxnSp>
          <p:nvCxnSpPr>
            <p:cNvPr id="10" name="直接连接符 9"/>
            <p:cNvCxnSpPr/>
            <p:nvPr>
              <p:custDataLst>
                <p:tags r:id="rId5"/>
              </p:custDataLst>
            </p:nvPr>
          </p:nvCxnSpPr>
          <p:spPr>
            <a:xfrm flipV="1">
              <a:off x="10757" y="3664"/>
              <a:ext cx="0" cy="4168"/>
            </a:xfrm>
            <a:prstGeom prst="line">
              <a:avLst/>
            </a:prstGeom>
            <a:noFill/>
            <a:ln w="9525">
              <a:solidFill>
                <a:srgbClr val="626262"/>
              </a:solidFill>
              <a:prstDash val="sysDash"/>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cxnSp>
        <p:cxnSp>
          <p:nvCxnSpPr>
            <p:cNvPr id="13" name="直接连接符 12"/>
            <p:cNvCxnSpPr/>
            <p:nvPr>
              <p:custDataLst>
                <p:tags r:id="rId6"/>
              </p:custDataLst>
            </p:nvPr>
          </p:nvCxnSpPr>
          <p:spPr>
            <a:xfrm flipV="1">
              <a:off x="13067" y="5615"/>
              <a:ext cx="0" cy="3421"/>
            </a:xfrm>
            <a:prstGeom prst="line">
              <a:avLst/>
            </a:prstGeom>
            <a:noFill/>
            <a:ln w="9525">
              <a:solidFill>
                <a:srgbClr val="626262"/>
              </a:solidFill>
              <a:prstDash val="sysDash"/>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cxnSp>
        <p:sp>
          <p:nvSpPr>
            <p:cNvPr id="7" name="椭圆 6"/>
            <p:cNvSpPr/>
            <p:nvPr>
              <p:custDataLst>
                <p:tags r:id="rId7"/>
              </p:custDataLst>
            </p:nvPr>
          </p:nvSpPr>
          <p:spPr>
            <a:xfrm>
              <a:off x="5466" y="5884"/>
              <a:ext cx="1338" cy="1338"/>
            </a:xfrm>
            <a:prstGeom prst="ellipse">
              <a:avLst/>
            </a:prstGeom>
            <a:gradFill flip="none" rotWithShape="1">
              <a:gsLst>
                <a:gs pos="0">
                  <a:schemeClr val="bg1">
                    <a:lumMod val="95000"/>
                    <a:lumOff val="5000"/>
                  </a:schemeClr>
                </a:gs>
                <a:gs pos="0">
                  <a:schemeClr val="bg1">
                    <a:lumMod val="75000"/>
                  </a:schemeClr>
                </a:gs>
                <a:gs pos="70000">
                  <a:srgbClr val="FAFAFA"/>
                </a:gs>
              </a:gsLst>
              <a:lin ang="8100000" scaled="1"/>
              <a:tileRect/>
            </a:gradFill>
            <a:ln w="19050">
              <a:solidFill>
                <a:schemeClr val="bg1"/>
              </a:solidFill>
            </a:ln>
            <a:effectLst>
              <a:outerShdw blurRad="254000" dist="190500" dir="8100000" algn="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35"/>
            </a:p>
          </p:txBody>
        </p:sp>
        <p:sp>
          <p:nvSpPr>
            <p:cNvPr id="15" name="椭圆 14"/>
            <p:cNvSpPr/>
            <p:nvPr>
              <p:custDataLst>
                <p:tags r:id="rId8"/>
              </p:custDataLst>
            </p:nvPr>
          </p:nvSpPr>
          <p:spPr>
            <a:xfrm>
              <a:off x="7777" y="3888"/>
              <a:ext cx="1338" cy="1338"/>
            </a:xfrm>
            <a:prstGeom prst="ellipse">
              <a:avLst/>
            </a:prstGeom>
            <a:gradFill flip="none" rotWithShape="1">
              <a:gsLst>
                <a:gs pos="0">
                  <a:schemeClr val="bg1">
                    <a:lumMod val="95000"/>
                    <a:lumOff val="5000"/>
                  </a:schemeClr>
                </a:gs>
                <a:gs pos="0">
                  <a:schemeClr val="bg1">
                    <a:lumMod val="75000"/>
                  </a:schemeClr>
                </a:gs>
                <a:gs pos="70000">
                  <a:srgbClr val="FAFAFA"/>
                </a:gs>
              </a:gsLst>
              <a:lin ang="8100000" scaled="1"/>
              <a:tileRect/>
            </a:gradFill>
            <a:ln w="25400">
              <a:solidFill>
                <a:schemeClr val="bg1"/>
              </a:solidFill>
            </a:ln>
            <a:effectLst>
              <a:outerShdw blurRad="254000" dist="190500" dir="8100000" algn="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35"/>
            </a:p>
          </p:txBody>
        </p:sp>
        <p:sp>
          <p:nvSpPr>
            <p:cNvPr id="16" name="椭圆 15"/>
            <p:cNvSpPr/>
            <p:nvPr>
              <p:custDataLst>
                <p:tags r:id="rId9"/>
              </p:custDataLst>
            </p:nvPr>
          </p:nvSpPr>
          <p:spPr>
            <a:xfrm>
              <a:off x="12398" y="4755"/>
              <a:ext cx="1338" cy="1338"/>
            </a:xfrm>
            <a:prstGeom prst="ellipse">
              <a:avLst/>
            </a:prstGeom>
            <a:gradFill flip="none" rotWithShape="1">
              <a:gsLst>
                <a:gs pos="0">
                  <a:schemeClr val="bg1">
                    <a:lumMod val="95000"/>
                    <a:lumOff val="5000"/>
                  </a:schemeClr>
                </a:gs>
                <a:gs pos="0">
                  <a:schemeClr val="bg1">
                    <a:lumMod val="75000"/>
                  </a:schemeClr>
                </a:gs>
                <a:gs pos="70000">
                  <a:srgbClr val="FAFAFA"/>
                </a:gs>
              </a:gsLst>
              <a:lin ang="8100000" scaled="1"/>
              <a:tileRect/>
            </a:gradFill>
            <a:ln w="19050">
              <a:solidFill>
                <a:schemeClr val="bg1"/>
              </a:solidFill>
            </a:ln>
            <a:effectLst>
              <a:outerShdw blurRad="254000" dist="190500" dir="8100000" algn="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35"/>
            </a:p>
          </p:txBody>
        </p:sp>
        <p:sp>
          <p:nvSpPr>
            <p:cNvPr id="11" name="椭圆 10"/>
            <p:cNvSpPr/>
            <p:nvPr>
              <p:custDataLst>
                <p:tags r:id="rId10"/>
              </p:custDataLst>
            </p:nvPr>
          </p:nvSpPr>
          <p:spPr>
            <a:xfrm>
              <a:off x="10088" y="2965"/>
              <a:ext cx="1338" cy="1338"/>
            </a:xfrm>
            <a:prstGeom prst="ellipse">
              <a:avLst/>
            </a:prstGeom>
            <a:gradFill flip="none" rotWithShape="1">
              <a:gsLst>
                <a:gs pos="0">
                  <a:schemeClr val="bg1">
                    <a:lumMod val="95000"/>
                    <a:lumOff val="5000"/>
                  </a:schemeClr>
                </a:gs>
                <a:gs pos="0">
                  <a:schemeClr val="bg1">
                    <a:lumMod val="75000"/>
                  </a:schemeClr>
                </a:gs>
                <a:gs pos="70000">
                  <a:srgbClr val="FAFAFA"/>
                </a:gs>
              </a:gsLst>
              <a:lin ang="8100000" scaled="1"/>
              <a:tileRect/>
            </a:gradFill>
            <a:ln w="25400">
              <a:solidFill>
                <a:schemeClr val="bg1"/>
              </a:solidFill>
            </a:ln>
            <a:effectLst>
              <a:outerShdw blurRad="254000" dist="190500" dir="8100000" algn="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35"/>
            </a:p>
          </p:txBody>
        </p:sp>
        <p:sp>
          <p:nvSpPr>
            <p:cNvPr id="18" name="矩形 17"/>
            <p:cNvSpPr/>
            <p:nvPr>
              <p:custDataLst>
                <p:tags r:id="rId11"/>
              </p:custDataLst>
            </p:nvPr>
          </p:nvSpPr>
          <p:spPr>
            <a:xfrm>
              <a:off x="8520" y="8217"/>
              <a:ext cx="2906" cy="784"/>
            </a:xfrm>
            <a:prstGeom prst="rect">
              <a:avLst/>
            </a:prstGeom>
          </p:spPr>
          <p:txBody>
            <a:bodyPr wrap="square" anchor="ctr">
              <a:spAutoFit/>
            </a:bodyPr>
            <a:lstStyle/>
            <a:p>
              <a:pPr algn="ctr">
                <a:lnSpc>
                  <a:spcPct val="120000"/>
                </a:lnSpc>
              </a:pPr>
              <a:r>
                <a:rPr lang="zh-CN" altLang="en-US" sz="2665" dirty="0">
                  <a:solidFill>
                    <a:srgbClr val="3574A0"/>
                  </a:solidFill>
                  <a:latin typeface="Helvetica Neue" panose="02000503000000020004" charset="0"/>
                  <a:ea typeface="黑体-简" panose="02000000000000000000" charset="-122"/>
                </a:rPr>
                <a:t>数据分析方法</a:t>
              </a:r>
              <a:endParaRPr lang="zh-CN" altLang="en-US" sz="2665" dirty="0">
                <a:solidFill>
                  <a:srgbClr val="3574A0"/>
                </a:solidFill>
                <a:latin typeface="Helvetica Neue" panose="02000503000000020004" charset="0"/>
                <a:ea typeface="黑体-简" panose="02000000000000000000" charset="-122"/>
              </a:endParaRPr>
            </a:p>
          </p:txBody>
        </p:sp>
        <p:sp>
          <p:nvSpPr>
            <p:cNvPr id="12" name="矩形 11"/>
            <p:cNvSpPr/>
            <p:nvPr>
              <p:custDataLst>
                <p:tags r:id="rId12"/>
              </p:custDataLst>
            </p:nvPr>
          </p:nvSpPr>
          <p:spPr>
            <a:xfrm>
              <a:off x="1034" y="5835"/>
              <a:ext cx="4363" cy="653"/>
            </a:xfrm>
            <a:prstGeom prst="rect">
              <a:avLst/>
            </a:prstGeom>
          </p:spPr>
          <p:txBody>
            <a:bodyPr wrap="square">
              <a:spAutoFit/>
            </a:bodyPr>
            <a:lstStyle/>
            <a:p>
              <a:pPr algn="r">
                <a:lnSpc>
                  <a:spcPct val="120000"/>
                </a:lnSpc>
              </a:pPr>
              <a:r>
                <a:rPr lang="zh-CN" altLang="en-US" sz="2135" dirty="0">
                  <a:solidFill>
                    <a:schemeClr val="tx1">
                      <a:lumMod val="75000"/>
                      <a:lumOff val="25000"/>
                    </a:schemeClr>
                  </a:solidFill>
                  <a:latin typeface="Helvetica Neue" panose="02000503000000020004" charset="0"/>
                  <a:ea typeface="黑体-简" panose="02000000000000000000" charset="-122"/>
                </a:rPr>
                <a:t>对比分析</a:t>
              </a:r>
              <a:endParaRPr lang="zh-CN" altLang="en-US" sz="2135" dirty="0">
                <a:solidFill>
                  <a:schemeClr val="tx1">
                    <a:lumMod val="75000"/>
                    <a:lumOff val="25000"/>
                  </a:schemeClr>
                </a:solidFill>
                <a:latin typeface="Helvetica Neue" panose="02000503000000020004" charset="0"/>
                <a:ea typeface="黑体-简" panose="02000000000000000000" charset="-122"/>
              </a:endParaRPr>
            </a:p>
          </p:txBody>
        </p:sp>
        <p:sp>
          <p:nvSpPr>
            <p:cNvPr id="20" name="矩形 19"/>
            <p:cNvSpPr/>
            <p:nvPr>
              <p:custDataLst>
                <p:tags r:id="rId13"/>
              </p:custDataLst>
            </p:nvPr>
          </p:nvSpPr>
          <p:spPr>
            <a:xfrm>
              <a:off x="3419" y="3840"/>
              <a:ext cx="4363" cy="653"/>
            </a:xfrm>
            <a:prstGeom prst="rect">
              <a:avLst/>
            </a:prstGeom>
          </p:spPr>
          <p:txBody>
            <a:bodyPr wrap="square">
              <a:spAutoFit/>
            </a:bodyPr>
            <a:lstStyle/>
            <a:p>
              <a:pPr algn="r">
                <a:lnSpc>
                  <a:spcPct val="120000"/>
                </a:lnSpc>
              </a:pPr>
              <a:r>
                <a:rPr lang="zh-CN" altLang="en-US" sz="2135" dirty="0">
                  <a:solidFill>
                    <a:schemeClr val="tx1">
                      <a:lumMod val="75000"/>
                      <a:lumOff val="25000"/>
                    </a:schemeClr>
                  </a:solidFill>
                  <a:latin typeface="Helvetica Neue" panose="02000503000000020004" charset="0"/>
                  <a:ea typeface="黑体-简" panose="02000000000000000000" charset="-122"/>
                </a:rPr>
                <a:t>相关分析</a:t>
              </a:r>
              <a:endParaRPr lang="zh-CN" altLang="en-US" sz="2135" dirty="0">
                <a:solidFill>
                  <a:schemeClr val="tx1">
                    <a:lumMod val="75000"/>
                    <a:lumOff val="25000"/>
                  </a:schemeClr>
                </a:solidFill>
                <a:latin typeface="Helvetica Neue" panose="02000503000000020004" charset="0"/>
                <a:ea typeface="黑体-简" panose="02000000000000000000" charset="-122"/>
              </a:endParaRPr>
            </a:p>
          </p:txBody>
        </p:sp>
        <p:sp>
          <p:nvSpPr>
            <p:cNvPr id="22" name="矩形 21"/>
            <p:cNvSpPr/>
            <p:nvPr>
              <p:custDataLst>
                <p:tags r:id="rId14"/>
              </p:custDataLst>
            </p:nvPr>
          </p:nvSpPr>
          <p:spPr>
            <a:xfrm>
              <a:off x="13766" y="4707"/>
              <a:ext cx="4363" cy="653"/>
            </a:xfrm>
            <a:prstGeom prst="rect">
              <a:avLst/>
            </a:prstGeom>
          </p:spPr>
          <p:txBody>
            <a:bodyPr wrap="square">
              <a:spAutoFit/>
            </a:bodyPr>
            <a:lstStyle/>
            <a:p>
              <a:pPr algn="l">
                <a:lnSpc>
                  <a:spcPct val="120000"/>
                </a:lnSpc>
              </a:pPr>
              <a:r>
                <a:rPr lang="zh-CN" altLang="en-US" sz="2135" dirty="0">
                  <a:solidFill>
                    <a:schemeClr val="tx1">
                      <a:lumMod val="75000"/>
                      <a:lumOff val="25000"/>
                    </a:schemeClr>
                  </a:solidFill>
                  <a:latin typeface="Helvetica Neue" panose="02000503000000020004" charset="0"/>
                  <a:ea typeface="黑体-简" panose="02000000000000000000" charset="-122"/>
                </a:rPr>
                <a:t>聚类分析</a:t>
              </a:r>
              <a:endParaRPr lang="zh-CN" altLang="en-US" sz="2135" dirty="0">
                <a:solidFill>
                  <a:schemeClr val="tx1">
                    <a:lumMod val="75000"/>
                    <a:lumOff val="25000"/>
                  </a:schemeClr>
                </a:solidFill>
                <a:latin typeface="Helvetica Neue" panose="02000503000000020004" charset="0"/>
                <a:ea typeface="黑体-简" panose="02000000000000000000" charset="-122"/>
              </a:endParaRPr>
            </a:p>
          </p:txBody>
        </p:sp>
        <p:sp>
          <p:nvSpPr>
            <p:cNvPr id="23" name="矩形 22"/>
            <p:cNvSpPr/>
            <p:nvPr>
              <p:custDataLst>
                <p:tags r:id="rId15"/>
              </p:custDataLst>
            </p:nvPr>
          </p:nvSpPr>
          <p:spPr>
            <a:xfrm>
              <a:off x="11426" y="2916"/>
              <a:ext cx="4363" cy="653"/>
            </a:xfrm>
            <a:prstGeom prst="rect">
              <a:avLst/>
            </a:prstGeom>
          </p:spPr>
          <p:txBody>
            <a:bodyPr wrap="square">
              <a:spAutoFit/>
            </a:bodyPr>
            <a:lstStyle/>
            <a:p>
              <a:pPr algn="l">
                <a:lnSpc>
                  <a:spcPct val="120000"/>
                </a:lnSpc>
              </a:pPr>
              <a:r>
                <a:rPr lang="zh-CN" altLang="en-US" sz="2135" dirty="0">
                  <a:solidFill>
                    <a:schemeClr val="tx1">
                      <a:lumMod val="75000"/>
                      <a:lumOff val="25000"/>
                    </a:schemeClr>
                  </a:solidFill>
                  <a:latin typeface="Helvetica Neue" panose="02000503000000020004" charset="0"/>
                  <a:ea typeface="黑体-简" panose="02000000000000000000" charset="-122"/>
                </a:rPr>
                <a:t>回归分析</a:t>
              </a:r>
              <a:endParaRPr lang="zh-CN" altLang="en-US" sz="2135" dirty="0">
                <a:solidFill>
                  <a:schemeClr val="tx1">
                    <a:lumMod val="75000"/>
                    <a:lumOff val="25000"/>
                  </a:schemeClr>
                </a:solidFill>
                <a:latin typeface="Helvetica Neue" panose="02000503000000020004" charset="0"/>
                <a:ea typeface="黑体-简" panose="02000000000000000000" charset="-122"/>
              </a:endParaRPr>
            </a:p>
          </p:txBody>
        </p:sp>
        <p:sp>
          <p:nvSpPr>
            <p:cNvPr id="24" name="椭圆 23"/>
            <p:cNvSpPr/>
            <p:nvPr>
              <p:custDataLst>
                <p:tags r:id="rId16"/>
              </p:custDataLst>
            </p:nvPr>
          </p:nvSpPr>
          <p:spPr>
            <a:xfrm>
              <a:off x="6117" y="7348"/>
              <a:ext cx="7248" cy="2437"/>
            </a:xfrm>
            <a:prstGeom prst="ellipse">
              <a:avLst/>
            </a:prstGeom>
            <a:noFill/>
            <a:ln w="9525">
              <a:solidFill>
                <a:srgbClr val="626262"/>
              </a:solidFill>
              <a:prstDash val="sysDash"/>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25" name="椭圆 24"/>
            <p:cNvSpPr/>
            <p:nvPr>
              <p:custDataLst>
                <p:tags r:id="rId17"/>
              </p:custDataLst>
            </p:nvPr>
          </p:nvSpPr>
          <p:spPr>
            <a:xfrm>
              <a:off x="7277" y="7738"/>
              <a:ext cx="4927" cy="1656"/>
            </a:xfrm>
            <a:prstGeom prst="ellipse">
              <a:avLst/>
            </a:prstGeom>
            <a:noFill/>
            <a:ln w="9525">
              <a:solidFill>
                <a:srgbClr val="626262"/>
              </a:solidFill>
              <a:prstDash val="sysDash"/>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26" name="椭圆 25"/>
            <p:cNvSpPr/>
            <p:nvPr>
              <p:custDataLst>
                <p:tags r:id="rId18"/>
              </p:custDataLst>
            </p:nvPr>
          </p:nvSpPr>
          <p:spPr>
            <a:xfrm>
              <a:off x="5573" y="5990"/>
              <a:ext cx="1125" cy="1125"/>
            </a:xfrm>
            <a:prstGeom prst="ellipse">
              <a:avLst/>
            </a:prstGeom>
            <a:blipFill>
              <a:blip r:embed="rId19"/>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27" name="文本框 9"/>
            <p:cNvSpPr txBox="1"/>
            <p:nvPr>
              <p:custDataLst>
                <p:tags r:id="rId20"/>
              </p:custDataLst>
            </p:nvPr>
          </p:nvSpPr>
          <p:spPr>
            <a:xfrm>
              <a:off x="5807" y="6161"/>
              <a:ext cx="619" cy="784"/>
            </a:xfrm>
            <a:prstGeom prst="rect">
              <a:avLst/>
            </a:prstGeom>
            <a:noFill/>
          </p:spPr>
          <p:txBody>
            <a:bodyPr wrap="square" rtlCol="0" anchor="ctr">
              <a:spAutoFit/>
            </a:bodyPr>
            <a:lstStyle/>
            <a:p>
              <a:pPr algn="ctr"/>
              <a:r>
                <a:rPr lang="en-US" altLang="zh-CN" sz="3200" dirty="0">
                  <a:solidFill>
                    <a:schemeClr val="bg1"/>
                  </a:solidFill>
                  <a:latin typeface="Helvetica Neue" panose="02000503000000020004" charset="0"/>
                  <a:ea typeface="黑体-简" panose="02000000000000000000" charset="-122"/>
                </a:rPr>
                <a:t>A</a:t>
              </a:r>
              <a:endParaRPr lang="en-US" altLang="zh-CN" sz="3200" dirty="0">
                <a:solidFill>
                  <a:schemeClr val="bg1"/>
                </a:solidFill>
                <a:latin typeface="Helvetica Neue" panose="02000503000000020004" charset="0"/>
                <a:ea typeface="黑体-简" panose="02000000000000000000" charset="-122"/>
              </a:endParaRPr>
            </a:p>
          </p:txBody>
        </p:sp>
        <p:sp>
          <p:nvSpPr>
            <p:cNvPr id="28" name="椭圆 27"/>
            <p:cNvSpPr/>
            <p:nvPr>
              <p:custDataLst>
                <p:tags r:id="rId21"/>
              </p:custDataLst>
            </p:nvPr>
          </p:nvSpPr>
          <p:spPr>
            <a:xfrm>
              <a:off x="7883" y="3989"/>
              <a:ext cx="1125" cy="1125"/>
            </a:xfrm>
            <a:prstGeom prst="ellipse">
              <a:avLst/>
            </a:prstGeom>
            <a:blipFill>
              <a:blip r:embed="rId19"/>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29" name="文本框 9"/>
            <p:cNvSpPr txBox="1"/>
            <p:nvPr>
              <p:custDataLst>
                <p:tags r:id="rId22"/>
              </p:custDataLst>
            </p:nvPr>
          </p:nvSpPr>
          <p:spPr>
            <a:xfrm>
              <a:off x="8123" y="4166"/>
              <a:ext cx="647" cy="784"/>
            </a:xfrm>
            <a:prstGeom prst="rect">
              <a:avLst/>
            </a:prstGeom>
            <a:noFill/>
          </p:spPr>
          <p:txBody>
            <a:bodyPr wrap="square" rtlCol="0" anchor="ctr">
              <a:spAutoFit/>
            </a:bodyPr>
            <a:lstStyle/>
            <a:p>
              <a:pPr algn="ctr"/>
              <a:r>
                <a:rPr lang="en-US" altLang="zh-CN" sz="3200" dirty="0">
                  <a:solidFill>
                    <a:schemeClr val="bg1"/>
                  </a:solidFill>
                  <a:latin typeface="Helvetica Neue" panose="02000503000000020004" charset="0"/>
                  <a:ea typeface="黑体-简" panose="02000000000000000000" charset="-122"/>
                </a:rPr>
                <a:t>B</a:t>
              </a:r>
              <a:endParaRPr lang="en-US" altLang="zh-CN" sz="3200" dirty="0">
                <a:solidFill>
                  <a:schemeClr val="bg1"/>
                </a:solidFill>
                <a:latin typeface="Helvetica Neue" panose="02000503000000020004" charset="0"/>
                <a:ea typeface="黑体-简" panose="02000000000000000000" charset="-122"/>
              </a:endParaRPr>
            </a:p>
          </p:txBody>
        </p:sp>
        <p:sp>
          <p:nvSpPr>
            <p:cNvPr id="30" name="椭圆 29"/>
            <p:cNvSpPr/>
            <p:nvPr>
              <p:custDataLst>
                <p:tags r:id="rId23"/>
              </p:custDataLst>
            </p:nvPr>
          </p:nvSpPr>
          <p:spPr>
            <a:xfrm>
              <a:off x="10200" y="3086"/>
              <a:ext cx="1125" cy="1125"/>
            </a:xfrm>
            <a:prstGeom prst="ellipse">
              <a:avLst/>
            </a:prstGeom>
            <a:blipFill>
              <a:blip r:embed="rId19"/>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31" name="文本框 9"/>
            <p:cNvSpPr txBox="1"/>
            <p:nvPr>
              <p:custDataLst>
                <p:tags r:id="rId24"/>
              </p:custDataLst>
            </p:nvPr>
          </p:nvSpPr>
          <p:spPr>
            <a:xfrm>
              <a:off x="10432" y="3242"/>
              <a:ext cx="649" cy="784"/>
            </a:xfrm>
            <a:prstGeom prst="rect">
              <a:avLst/>
            </a:prstGeom>
            <a:noFill/>
          </p:spPr>
          <p:txBody>
            <a:bodyPr wrap="square" rtlCol="0" anchor="ctr">
              <a:spAutoFit/>
            </a:bodyPr>
            <a:lstStyle/>
            <a:p>
              <a:pPr algn="ctr"/>
              <a:r>
                <a:rPr lang="en-US" altLang="zh-CN" sz="3200" dirty="0">
                  <a:solidFill>
                    <a:schemeClr val="bg1"/>
                  </a:solidFill>
                  <a:latin typeface="Helvetica Neue" panose="02000503000000020004" charset="0"/>
                  <a:ea typeface="黑体-简" panose="02000000000000000000" charset="-122"/>
                </a:rPr>
                <a:t>C</a:t>
              </a:r>
              <a:endParaRPr lang="en-US" altLang="zh-CN" sz="3200" dirty="0">
                <a:solidFill>
                  <a:schemeClr val="bg1"/>
                </a:solidFill>
                <a:latin typeface="Helvetica Neue" panose="02000503000000020004" charset="0"/>
                <a:ea typeface="黑体-简" panose="02000000000000000000" charset="-122"/>
              </a:endParaRPr>
            </a:p>
          </p:txBody>
        </p:sp>
        <p:sp>
          <p:nvSpPr>
            <p:cNvPr id="32" name="椭圆 31"/>
            <p:cNvSpPr/>
            <p:nvPr>
              <p:custDataLst>
                <p:tags r:id="rId25"/>
              </p:custDataLst>
            </p:nvPr>
          </p:nvSpPr>
          <p:spPr>
            <a:xfrm>
              <a:off x="12515" y="4875"/>
              <a:ext cx="1125" cy="1125"/>
            </a:xfrm>
            <a:prstGeom prst="ellipse">
              <a:avLst/>
            </a:prstGeom>
            <a:blipFill>
              <a:blip r:embed="rId19"/>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33" name="文本框 9"/>
            <p:cNvSpPr txBox="1"/>
            <p:nvPr>
              <p:custDataLst>
                <p:tags r:id="rId26"/>
              </p:custDataLst>
            </p:nvPr>
          </p:nvSpPr>
          <p:spPr>
            <a:xfrm>
              <a:off x="12742" y="5033"/>
              <a:ext cx="649" cy="784"/>
            </a:xfrm>
            <a:prstGeom prst="rect">
              <a:avLst/>
            </a:prstGeom>
            <a:noFill/>
          </p:spPr>
          <p:txBody>
            <a:bodyPr wrap="square" rtlCol="0" anchor="ctr">
              <a:spAutoFit/>
            </a:bodyPr>
            <a:lstStyle/>
            <a:p>
              <a:pPr algn="ctr"/>
              <a:r>
                <a:rPr lang="en-US" altLang="zh-CN" sz="3200" dirty="0">
                  <a:solidFill>
                    <a:schemeClr val="bg1"/>
                  </a:solidFill>
                  <a:latin typeface="Helvetica Neue" panose="02000503000000020004" charset="0"/>
                  <a:ea typeface="黑体-简" panose="02000000000000000000" charset="-122"/>
                </a:rPr>
                <a:t>D</a:t>
              </a:r>
              <a:endParaRPr lang="en-US" altLang="zh-CN" sz="3200" dirty="0">
                <a:solidFill>
                  <a:schemeClr val="bg1"/>
                </a:solidFill>
                <a:latin typeface="Helvetica Neue" panose="02000503000000020004" charset="0"/>
                <a:ea typeface="黑体-简" panose="02000000000000000000" charset="-122"/>
              </a:endParaRPr>
            </a:p>
          </p:txBody>
        </p:sp>
      </p:grpSp>
    </p:spTree>
  </p:cSld>
  <p:clrMapOvr>
    <a:masterClrMapping/>
  </p:clrMapOvr>
  <p:transition spd="slow" advClick="0" advTm="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14" presetClass="entr" presetSubtype="1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randombar(horizontal)">
                                      <p:cBhvr>
                                        <p:cTn id="11" dur="500"/>
                                        <p:tgtEl>
                                          <p:spTgt spid="14"/>
                                        </p:tgtEl>
                                      </p:cBhvr>
                                    </p:animEffect>
                                  </p:childTnLst>
                                </p:cTn>
                              </p:par>
                              <p:par>
                                <p:cTn id="12" presetID="14" presetClass="entr" presetSubtype="10" fill="hold" grpId="0" nodeType="withEffect">
                                  <p:stCondLst>
                                    <p:cond delay="0"/>
                                  </p:stCondLst>
                                  <p:childTnLst>
                                    <p:set>
                                      <p:cBhvr>
                                        <p:cTn id="13" dur="1" fill="hold">
                                          <p:stCondLst>
                                            <p:cond delay="0"/>
                                          </p:stCondLst>
                                        </p:cTn>
                                        <p:tgtEl>
                                          <p:spTgt spid="17"/>
                                        </p:tgtEl>
                                        <p:attrNameLst>
                                          <p:attrName>style.visibility</p:attrName>
                                        </p:attrNameLst>
                                      </p:cBhvr>
                                      <p:to>
                                        <p:strVal val="visible"/>
                                      </p:to>
                                    </p:set>
                                    <p:animEffect transition="in" filter="randombar(horizontal)">
                                      <p:cBhvr>
                                        <p:cTn id="14"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nimBg="1"/>
      <p:bldP spid="14" grpId="0"/>
      <p:bldP spid="17"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7" name="【PPT封底】DataEase 2023（无文字）-1920X1080.jpg" descr="【PPT封底】DataEase 2023（无文字）-1920X1080.jpg"/>
          <p:cNvPicPr>
            <a:picLocks noChangeAspect="1"/>
          </p:cNvPicPr>
          <p:nvPr>
            <p:custDataLst>
              <p:tags r:id="rId1"/>
            </p:custDataLst>
          </p:nvPr>
        </p:nvPicPr>
        <p:blipFill>
          <a:blip r:embed="rId2"/>
          <a:stretch>
            <a:fillRect/>
          </a:stretch>
        </p:blipFill>
        <p:spPr>
          <a:xfrm>
            <a:off x="0" y="-1"/>
            <a:ext cx="24384000" cy="13716001"/>
          </a:xfrm>
          <a:prstGeom prst="rect">
            <a:avLst/>
          </a:prstGeom>
          <a:ln w="12700">
            <a:miter lim="400000"/>
            <a:headEnd/>
            <a:tailEnd/>
          </a:ln>
        </p:spPr>
      </p:pic>
      <p:sp>
        <p:nvSpPr>
          <p:cNvPr id="594" name="文本框 5"/>
          <p:cNvSpPr txBox="1"/>
          <p:nvPr/>
        </p:nvSpPr>
        <p:spPr>
          <a:xfrm>
            <a:off x="6910070" y="5500370"/>
            <a:ext cx="10564495" cy="2028190"/>
          </a:xfrm>
          <a:prstGeom prst="rect">
            <a:avLst/>
          </a:prstGeom>
          <a:ln w="12700">
            <a:miter lim="400000"/>
          </a:ln>
        </p:spPr>
        <p:txBody>
          <a:bodyPr wrap="square" tIns="91439" bIns="91439">
            <a:spAutoFit/>
          </a:bodyPr>
          <a:lstStyle/>
          <a:p>
            <a:pPr indent="0" algn="ctr" defTabSz="1828800">
              <a:defRPr sz="12000" b="1">
                <a:solidFill>
                  <a:srgbClr val="5E5E5E"/>
                </a:solidFill>
                <a:latin typeface="Trebuchet MS" panose="020B0603020202020204"/>
                <a:ea typeface="Trebuchet MS" panose="020B0603020202020204"/>
                <a:cs typeface="Trebuchet MS" panose="020B0603020202020204"/>
                <a:sym typeface="Trebuchet MS" panose="020B0603020202020204"/>
              </a:defRPr>
            </a:pPr>
            <a:r>
              <a:rPr dirty="0">
                <a:latin typeface="Alibaba PuHuiTi 3.0 55 Regular" pitchFamily="18" charset="-122"/>
                <a:ea typeface="Alibaba PuHuiTi 3.0 55 Regular" pitchFamily="18" charset="-122"/>
                <a:cs typeface="Alibaba PuHuiTi 3.0 55 Regular" pitchFamily="18" charset="-122"/>
              </a:rPr>
              <a:t>THANK YOU</a:t>
            </a:r>
            <a:endParaRPr dirty="0">
              <a:latin typeface="Alibaba PuHuiTi 3.0 55 Regular" pitchFamily="18" charset="-122"/>
              <a:ea typeface="Alibaba PuHuiTi 3.0 55 Regular" pitchFamily="18" charset="-122"/>
              <a:cs typeface="Alibaba PuHuiTi 3.0 55 Regular" pitchFamily="18" charset="-122"/>
            </a:endParaRPr>
          </a:p>
        </p:txBody>
      </p:sp>
      <p:sp>
        <p:nvSpPr>
          <p:cNvPr id="596" name="文本框 13"/>
          <p:cNvSpPr txBox="1"/>
          <p:nvPr/>
        </p:nvSpPr>
        <p:spPr>
          <a:xfrm>
            <a:off x="9336562" y="9430074"/>
            <a:ext cx="4889501" cy="673735"/>
          </a:xfrm>
          <a:prstGeom prst="rect">
            <a:avLst/>
          </a:prstGeom>
          <a:ln w="12700">
            <a:miter lim="400000"/>
          </a:ln>
        </p:spPr>
        <p:txBody>
          <a:bodyPr tIns="91439" bIns="91439">
            <a:spAutoFit/>
          </a:bodyPr>
          <a:lstStyle>
            <a:lvl1pPr indent="0" defTabSz="1828800">
              <a:defRPr sz="3600">
                <a:solidFill>
                  <a:srgbClr val="5E5E5E"/>
                </a:solidFill>
              </a:defRPr>
            </a:lvl1pPr>
          </a:lstStyle>
          <a:p>
            <a:pPr algn="ctr"/>
            <a:r>
              <a:rPr sz="3200" dirty="0">
                <a:latin typeface="Alibaba PuHuiTi 3.0 55 Regular" pitchFamily="18" charset="-122"/>
                <a:ea typeface="Alibaba PuHuiTi 3.0 55 Regular" pitchFamily="18" charset="-122"/>
                <a:cs typeface="Alibaba PuHuiTi 3.0 55 Regular" pitchFamily="18" charset="-122"/>
              </a:rPr>
              <a:t>www.fit2cloud.com</a:t>
            </a:r>
            <a:endParaRPr dirty="0">
              <a:latin typeface="Alibaba PuHuiTi 3.0 55 Regular" pitchFamily="18" charset="-122"/>
              <a:ea typeface="Alibaba PuHuiTi 3.0 55 Regular" pitchFamily="18" charset="-122"/>
              <a:cs typeface="Alibaba PuHuiTi 3.0 55 Regular" pitchFamily="18" charset="-122"/>
            </a:endParaRPr>
          </a:p>
        </p:txBody>
      </p:sp>
      <p:sp>
        <p:nvSpPr>
          <p:cNvPr id="597" name="文本框 13"/>
          <p:cNvSpPr txBox="1"/>
          <p:nvPr/>
        </p:nvSpPr>
        <p:spPr>
          <a:xfrm>
            <a:off x="9972715" y="10110536"/>
            <a:ext cx="3617194" cy="673735"/>
          </a:xfrm>
          <a:prstGeom prst="rect">
            <a:avLst/>
          </a:prstGeom>
          <a:ln w="12700">
            <a:miter lim="400000"/>
          </a:ln>
        </p:spPr>
        <p:txBody>
          <a:bodyPr wrap="square" tIns="91439" bIns="91439">
            <a:spAutoFit/>
          </a:bodyPr>
          <a:lstStyle>
            <a:lvl1pPr indent="0" defTabSz="1828800">
              <a:defRPr sz="3600">
                <a:solidFill>
                  <a:srgbClr val="5E5E5E"/>
                </a:solidFill>
                <a:latin typeface="Helvetica"/>
                <a:ea typeface="Helvetica"/>
                <a:cs typeface="Helvetica"/>
                <a:sym typeface="Helvetica"/>
              </a:defRPr>
            </a:lvl1pPr>
          </a:lstStyle>
          <a:p>
            <a:pPr algn="ctr"/>
            <a:r>
              <a:rPr sz="3200" dirty="0">
                <a:latin typeface="Alibaba PuHuiTi 3.0 55 Regular" pitchFamily="18" charset="-122"/>
                <a:ea typeface="Alibaba PuHuiTi 3.0 55 Regular" pitchFamily="18" charset="-122"/>
                <a:cs typeface="Alibaba PuHuiTi 3.0 55 Regular" pitchFamily="18" charset="-122"/>
              </a:rPr>
              <a:t>400-052-0755</a:t>
            </a:r>
            <a:endParaRPr dirty="0">
              <a:latin typeface="Alibaba PuHuiTi 3.0 55 Regular" pitchFamily="18" charset="-122"/>
              <a:ea typeface="Alibaba PuHuiTi 3.0 55 Regular" pitchFamily="18" charset="-122"/>
              <a:cs typeface="Alibaba PuHuiTi 3.0 55 Regular" pitchFamily="18" charset="-122"/>
            </a:endParaRPr>
          </a:p>
        </p:txBody>
      </p:sp>
      <p:sp>
        <p:nvSpPr>
          <p:cNvPr id="598" name="电话"/>
          <p:cNvSpPr/>
          <p:nvPr/>
        </p:nvSpPr>
        <p:spPr>
          <a:xfrm>
            <a:off x="9580039" y="10193182"/>
            <a:ext cx="508109" cy="508135"/>
          </a:xfrm>
          <a:custGeom>
            <a:avLst/>
            <a:gdLst/>
            <a:ahLst/>
            <a:cxnLst>
              <a:cxn ang="0">
                <a:pos x="wd2" y="hd2"/>
              </a:cxn>
              <a:cxn ang="5400000">
                <a:pos x="wd2" y="hd2"/>
              </a:cxn>
              <a:cxn ang="10800000">
                <a:pos x="wd2" y="hd2"/>
              </a:cxn>
              <a:cxn ang="16200000">
                <a:pos x="wd2" y="hd2"/>
              </a:cxn>
            </a:cxnLst>
            <a:rect l="0" t="0" r="r" b="b"/>
            <a:pathLst>
              <a:path w="21279" h="21372" extrusionOk="0">
                <a:moveTo>
                  <a:pt x="4456" y="0"/>
                </a:moveTo>
                <a:cubicBezTo>
                  <a:pt x="4319" y="3"/>
                  <a:pt x="4182" y="47"/>
                  <a:pt x="4065" y="134"/>
                </a:cubicBezTo>
                <a:lnTo>
                  <a:pt x="2615" y="1212"/>
                </a:lnTo>
                <a:lnTo>
                  <a:pt x="6378" y="6378"/>
                </a:lnTo>
                <a:lnTo>
                  <a:pt x="7829" y="5299"/>
                </a:lnTo>
                <a:cubicBezTo>
                  <a:pt x="8140" y="5067"/>
                  <a:pt x="8206" y="4624"/>
                  <a:pt x="7975" y="4311"/>
                </a:cubicBezTo>
                <a:lnTo>
                  <a:pt x="5072" y="311"/>
                </a:lnTo>
                <a:cubicBezTo>
                  <a:pt x="4920" y="104"/>
                  <a:pt x="4686" y="-4"/>
                  <a:pt x="4456" y="0"/>
                </a:cubicBezTo>
                <a:close/>
                <a:moveTo>
                  <a:pt x="2209" y="1514"/>
                </a:moveTo>
                <a:cubicBezTo>
                  <a:pt x="2209" y="1514"/>
                  <a:pt x="-223" y="3454"/>
                  <a:pt x="16" y="7120"/>
                </a:cubicBezTo>
                <a:cubicBezTo>
                  <a:pt x="16" y="7120"/>
                  <a:pt x="1473" y="11065"/>
                  <a:pt x="5867" y="15478"/>
                </a:cubicBezTo>
                <a:cubicBezTo>
                  <a:pt x="10261" y="19891"/>
                  <a:pt x="14189" y="21356"/>
                  <a:pt x="14189" y="21356"/>
                </a:cubicBezTo>
                <a:cubicBezTo>
                  <a:pt x="17838" y="21596"/>
                  <a:pt x="19772" y="19154"/>
                  <a:pt x="19772" y="19154"/>
                </a:cubicBezTo>
                <a:lnTo>
                  <a:pt x="14628" y="15374"/>
                </a:lnTo>
                <a:cubicBezTo>
                  <a:pt x="13735" y="16397"/>
                  <a:pt x="12393" y="16575"/>
                  <a:pt x="11402" y="15580"/>
                </a:cubicBezTo>
                <a:lnTo>
                  <a:pt x="5767" y="9920"/>
                </a:lnTo>
                <a:cubicBezTo>
                  <a:pt x="4776" y="8925"/>
                  <a:pt x="4954" y="7577"/>
                  <a:pt x="5972" y="6680"/>
                </a:cubicBezTo>
                <a:lnTo>
                  <a:pt x="2209" y="1514"/>
                </a:lnTo>
                <a:close/>
                <a:moveTo>
                  <a:pt x="16463" y="13230"/>
                </a:moveTo>
                <a:cubicBezTo>
                  <a:pt x="16285" y="13257"/>
                  <a:pt x="16117" y="13351"/>
                  <a:pt x="16002" y="13508"/>
                </a:cubicBezTo>
                <a:lnTo>
                  <a:pt x="14929" y="14965"/>
                </a:lnTo>
                <a:lnTo>
                  <a:pt x="20071" y="18746"/>
                </a:lnTo>
                <a:lnTo>
                  <a:pt x="21146" y="17289"/>
                </a:lnTo>
                <a:cubicBezTo>
                  <a:pt x="21377" y="16976"/>
                  <a:pt x="21297" y="16523"/>
                  <a:pt x="20968" y="16278"/>
                </a:cubicBezTo>
                <a:lnTo>
                  <a:pt x="16985" y="13361"/>
                </a:lnTo>
                <a:cubicBezTo>
                  <a:pt x="16829" y="13245"/>
                  <a:pt x="16641" y="13204"/>
                  <a:pt x="16463" y="13230"/>
                </a:cubicBezTo>
                <a:close/>
              </a:path>
            </a:pathLst>
          </a:custGeom>
          <a:solidFill>
            <a:srgbClr val="929292"/>
          </a:solidFill>
          <a:ln w="12700">
            <a:miter lim="400000"/>
          </a:ln>
        </p:spPr>
        <p:txBody>
          <a:bodyPr lIns="71437" tIns="71437" rIns="71437" bIns="71437" anchor="ctr"/>
          <a:lstStyle/>
          <a:p>
            <a:pPr indent="0" algn="ctr">
              <a:defRPr sz="3000" b="1">
                <a:solidFill>
                  <a:srgbClr val="FFFFFF"/>
                </a:solidFill>
                <a:latin typeface="Helvetica"/>
                <a:ea typeface="Helvetica"/>
                <a:cs typeface="Helvetica"/>
                <a:sym typeface="Helvetica"/>
              </a:defRPr>
            </a:pPr>
            <a:endParaRPr dirty="0">
              <a:latin typeface="Alibaba PuHuiTi 3.0 55 Regular" pitchFamily="18" charset="-122"/>
              <a:ea typeface="Alibaba PuHuiTi 3.0 55 Regular" pitchFamily="18" charset="-122"/>
              <a:cs typeface="Alibaba PuHuiTi 3.0 55 Regular" pitchFamily="18" charset="-122"/>
            </a:endParaRPr>
          </a:p>
        </p:txBody>
      </p:sp>
      <p:pic>
        <p:nvPicPr>
          <p:cNvPr id="599" name="图像" descr="图像"/>
          <p:cNvPicPr/>
          <p:nvPr/>
        </p:nvPicPr>
        <p:blipFill>
          <a:blip r:embed="rId3"/>
          <a:stretch>
            <a:fillRect/>
          </a:stretch>
        </p:blipFill>
        <p:spPr>
          <a:xfrm>
            <a:off x="20755382" y="9313286"/>
            <a:ext cx="2643505" cy="2559685"/>
          </a:xfrm>
          <a:prstGeom prst="rect">
            <a:avLst/>
          </a:prstGeom>
          <a:ln w="12700">
            <a:miter lim="400000"/>
            <a:headEnd/>
            <a:tailEnd/>
          </a:ln>
        </p:spPr>
      </p:pic>
      <p:sp>
        <p:nvSpPr>
          <p:cNvPr id="600" name="文本框 15"/>
          <p:cNvSpPr txBox="1"/>
          <p:nvPr/>
        </p:nvSpPr>
        <p:spPr>
          <a:xfrm>
            <a:off x="5287645" y="10839450"/>
            <a:ext cx="11684000" cy="1166495"/>
          </a:xfrm>
          <a:prstGeom prst="rect">
            <a:avLst/>
          </a:prstGeom>
          <a:ln w="12700">
            <a:miter lim="400000"/>
          </a:ln>
        </p:spPr>
        <p:txBody>
          <a:bodyPr wrap="square" tIns="91439" bIns="91439">
            <a:spAutoFit/>
          </a:bodyPr>
          <a:lstStyle/>
          <a:p>
            <a:pPr indent="0" algn="ctr" defTabSz="1828800">
              <a:defRPr sz="3200">
                <a:solidFill>
                  <a:srgbClr val="5E5E5E"/>
                </a:solidFill>
                <a:latin typeface="Helvetica"/>
                <a:ea typeface="Helvetica"/>
                <a:cs typeface="Helvetica"/>
                <a:sym typeface="Helvetica"/>
              </a:defRPr>
            </a:pPr>
            <a:r>
              <a:rPr dirty="0">
                <a:latin typeface="Alibaba PuHuiTi 3.0 55 Regular" pitchFamily="18" charset="-122"/>
                <a:ea typeface="Alibaba PuHuiTi 3.0 55 Regular" pitchFamily="18" charset="-122"/>
                <a:cs typeface="Alibaba PuHuiTi 3.0 55 Regular" pitchFamily="18" charset="-122"/>
              </a:rPr>
              <a:t>    北京 · 上海 · 深圳 · 广州 · 南京 · 杭州 · 苏州 · 武汉</a:t>
            </a:r>
            <a:endParaRPr dirty="0">
              <a:latin typeface="Alibaba PuHuiTi 3.0 55 Regular" pitchFamily="18" charset="-122"/>
              <a:ea typeface="Alibaba PuHuiTi 3.0 55 Regular" pitchFamily="18" charset="-122"/>
              <a:cs typeface="Alibaba PuHuiTi 3.0 55 Regular" pitchFamily="18" charset="-122"/>
            </a:endParaRPr>
          </a:p>
          <a:p>
            <a:pPr indent="0" algn="ctr" defTabSz="1828800">
              <a:defRPr sz="3200">
                <a:solidFill>
                  <a:srgbClr val="5E5E5E"/>
                </a:solidFill>
                <a:latin typeface="Helvetica"/>
                <a:ea typeface="Helvetica"/>
                <a:cs typeface="Helvetica"/>
                <a:sym typeface="Helvetica"/>
              </a:defRPr>
            </a:pPr>
            <a:r>
              <a:rPr dirty="0">
                <a:latin typeface="Alibaba PuHuiTi 3.0 55 Regular" pitchFamily="18" charset="-122"/>
                <a:ea typeface="Alibaba PuHuiTi 3.0 55 Regular" pitchFamily="18" charset="-122"/>
                <a:cs typeface="Alibaba PuHuiTi 3.0 55 Regular" pitchFamily="18" charset="-122"/>
              </a:rPr>
              <a:t>成都 · 西安 · 长沙 · 济南 · 青岛 · 郑州 · 厦门 · 合肥 · 重庆</a:t>
            </a:r>
            <a:endParaRPr dirty="0">
              <a:latin typeface="Alibaba PuHuiTi 3.0 55 Regular" pitchFamily="18" charset="-122"/>
              <a:ea typeface="Alibaba PuHuiTi 3.0 55 Regular" pitchFamily="18" charset="-122"/>
              <a:cs typeface="Alibaba PuHuiTi 3.0 55 Regular" pitchFamily="18" charset="-122"/>
            </a:endParaRPr>
          </a:p>
        </p:txBody>
      </p:sp>
      <p:pic>
        <p:nvPicPr>
          <p:cNvPr id="4" name="图片 3"/>
          <p:cNvPicPr>
            <a:picLocks noChangeAspect="1"/>
          </p:cNvPicPr>
          <p:nvPr/>
        </p:nvPicPr>
        <p:blipFill>
          <a:blip r:embed="rId4"/>
          <a:stretch>
            <a:fillRect/>
          </a:stretch>
        </p:blipFill>
        <p:spPr>
          <a:xfrm>
            <a:off x="17210122" y="9313286"/>
            <a:ext cx="2531110" cy="2559685"/>
          </a:xfrm>
          <a:prstGeom prst="rect">
            <a:avLst/>
          </a:prstGeom>
        </p:spPr>
      </p:pic>
      <p:sp>
        <p:nvSpPr>
          <p:cNvPr id="5" name="文本框 4"/>
          <p:cNvSpPr txBox="1"/>
          <p:nvPr/>
        </p:nvSpPr>
        <p:spPr>
          <a:xfrm>
            <a:off x="17283043" y="11940395"/>
            <a:ext cx="2362200" cy="47053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none" lIns="50800" tIns="50800" rIns="50800" bIns="50800" numCol="1" spcCol="38100" rtlCol="0" anchor="ctr" forceAA="0">
            <a:spAutoFit/>
          </a:bodyPr>
          <a:lstStyle/>
          <a:p>
            <a:pPr marL="0" marR="0" indent="127000" algn="l" defTabSz="821690" rtl="0" fontAlgn="auto" latinLnBrk="0" hangingPunct="0">
              <a:lnSpc>
                <a:spcPct val="100000"/>
              </a:lnSpc>
              <a:spcBef>
                <a:spcPts val="0"/>
              </a:spcBef>
              <a:spcAft>
                <a:spcPts val="0"/>
              </a:spcAft>
              <a:buClrTx/>
              <a:buSzTx/>
              <a:buFontTx/>
              <a:buNone/>
            </a:pPr>
            <a:r>
              <a:rPr kumimoji="0" lang="zh-CN" sz="2400" b="0" i="0" u="none" strike="noStrike" cap="none" spc="0" normalizeH="0" baseline="0" dirty="0">
                <a:ln>
                  <a:noFill/>
                </a:ln>
                <a:solidFill>
                  <a:srgbClr val="5E5E5E"/>
                </a:solidFill>
                <a:effectLst/>
                <a:uFillTx/>
                <a:latin typeface="Alibaba PuHuiTi 3.0 55 Regular" pitchFamily="18" charset="-122"/>
                <a:ea typeface="Alibaba PuHuiTi 3.0 55 Regular" pitchFamily="18" charset="-122"/>
                <a:cs typeface="Alibaba PuHuiTi 3.0 55 Regular" pitchFamily="18" charset="-122"/>
                <a:sym typeface="Helvetica Neue" panose="02000503000000020004"/>
              </a:rPr>
              <a:t>企业</a:t>
            </a:r>
            <a:r>
              <a:rPr kumimoji="0" sz="2400" b="0" i="0" u="none" strike="noStrike" cap="none" spc="0" normalizeH="0" baseline="0" dirty="0">
                <a:ln>
                  <a:noFill/>
                </a:ln>
                <a:solidFill>
                  <a:srgbClr val="5E5E5E"/>
                </a:solidFill>
                <a:effectLst/>
                <a:uFillTx/>
                <a:latin typeface="Alibaba PuHuiTi 3.0 55 Regular" pitchFamily="18" charset="-122"/>
                <a:ea typeface="Alibaba PuHuiTi 3.0 55 Regular" pitchFamily="18" charset="-122"/>
                <a:cs typeface="Alibaba PuHuiTi 3.0 55 Regular" pitchFamily="18" charset="-122"/>
                <a:sym typeface="Helvetica Neue" panose="02000503000000020004"/>
              </a:rPr>
              <a:t>版试用</a:t>
            </a:r>
            <a:r>
              <a:rPr kumimoji="0" lang="zh-CN" sz="2400" b="0" i="0" u="none" strike="noStrike" cap="none" spc="0" normalizeH="0" baseline="0" dirty="0">
                <a:ln>
                  <a:noFill/>
                </a:ln>
                <a:solidFill>
                  <a:srgbClr val="5E5E5E"/>
                </a:solidFill>
                <a:effectLst/>
                <a:uFillTx/>
                <a:latin typeface="Alibaba PuHuiTi 3.0 55 Regular" pitchFamily="18" charset="-122"/>
                <a:ea typeface="Alibaba PuHuiTi 3.0 55 Regular" pitchFamily="18" charset="-122"/>
                <a:cs typeface="Alibaba PuHuiTi 3.0 55 Regular" pitchFamily="18" charset="-122"/>
                <a:sym typeface="Helvetica Neue" panose="02000503000000020004"/>
              </a:rPr>
              <a:t>申请</a:t>
            </a:r>
            <a:endParaRPr kumimoji="0" lang="zh-CN" sz="2400" b="0" i="0" u="none" strike="noStrike" cap="none" spc="0" normalizeH="0" baseline="0" dirty="0">
              <a:ln>
                <a:noFill/>
              </a:ln>
              <a:solidFill>
                <a:srgbClr val="5E5E5E"/>
              </a:solidFill>
              <a:effectLst/>
              <a:uFillTx/>
              <a:latin typeface="Alibaba PuHuiTi 3.0 55 Regular" pitchFamily="18" charset="-122"/>
              <a:ea typeface="Alibaba PuHuiTi 3.0 55 Regular" pitchFamily="18" charset="-122"/>
              <a:cs typeface="Alibaba PuHuiTi 3.0 55 Regular" pitchFamily="18" charset="-122"/>
              <a:sym typeface="Helvetica Neue" panose="02000503000000020004"/>
            </a:endParaRPr>
          </a:p>
        </p:txBody>
      </p:sp>
      <p:sp>
        <p:nvSpPr>
          <p:cNvPr id="6" name="文本框 5"/>
          <p:cNvSpPr txBox="1"/>
          <p:nvPr/>
        </p:nvSpPr>
        <p:spPr>
          <a:xfrm>
            <a:off x="21192277" y="11941030"/>
            <a:ext cx="1752600" cy="47053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none" lIns="50800" tIns="50800" rIns="50800" bIns="50800" numCol="1" spcCol="38100" rtlCol="0" anchor="ctr" forceAA="0">
            <a:spAutoFit/>
          </a:bodyPr>
          <a:lstStyle/>
          <a:p>
            <a:pPr marL="0" marR="0" indent="127000" algn="l" defTabSz="821690" rtl="0" fontAlgn="auto" latinLnBrk="0" hangingPunct="0">
              <a:lnSpc>
                <a:spcPct val="100000"/>
              </a:lnSpc>
              <a:spcBef>
                <a:spcPts val="0"/>
              </a:spcBef>
              <a:spcAft>
                <a:spcPts val="0"/>
              </a:spcAft>
              <a:buClrTx/>
              <a:buSzTx/>
              <a:buFontTx/>
              <a:buNone/>
            </a:pPr>
            <a:r>
              <a:rPr kumimoji="0" lang="zh-CN" sz="2400" b="0" i="0" u="none" strike="noStrike" cap="none" spc="0" normalizeH="0" baseline="0" dirty="0">
                <a:ln>
                  <a:noFill/>
                </a:ln>
                <a:solidFill>
                  <a:srgbClr val="5E5E5E"/>
                </a:solidFill>
                <a:effectLst/>
                <a:uFillTx/>
                <a:latin typeface="Alibaba PuHuiTi 3.0 55 Regular" pitchFamily="18" charset="-122"/>
                <a:ea typeface="Alibaba PuHuiTi 3.0 55 Regular" pitchFamily="18" charset="-122"/>
                <a:cs typeface="Alibaba PuHuiTi 3.0 55 Regular" pitchFamily="18" charset="-122"/>
                <a:sym typeface="Helvetica Neue" panose="02000503000000020004"/>
              </a:rPr>
              <a:t>关注</a:t>
            </a:r>
            <a:r>
              <a:rPr kumimoji="0" lang="zh-CN" altLang="en-US" sz="2400" b="0" i="0" u="none" strike="noStrike" cap="none" spc="0" normalizeH="0" baseline="0" dirty="0">
                <a:ln>
                  <a:noFill/>
                </a:ln>
                <a:solidFill>
                  <a:srgbClr val="5E5E5E"/>
                </a:solidFill>
                <a:effectLst/>
                <a:uFillTx/>
                <a:latin typeface="Alibaba PuHuiTi 3.0 55 Regular" pitchFamily="18" charset="-122"/>
                <a:ea typeface="Alibaba PuHuiTi 3.0 55 Regular" pitchFamily="18" charset="-122"/>
                <a:cs typeface="Alibaba PuHuiTi 3.0 55 Regular" pitchFamily="18" charset="-122"/>
                <a:sym typeface="Helvetica Neue" panose="02000503000000020004"/>
              </a:rPr>
              <a:t>公众号</a:t>
            </a:r>
            <a:endParaRPr kumimoji="0" lang="zh-CN" altLang="en-US" sz="2400" b="0" i="0" u="none" strike="noStrike" cap="none" spc="0" normalizeH="0" baseline="0" dirty="0">
              <a:ln>
                <a:noFill/>
              </a:ln>
              <a:solidFill>
                <a:srgbClr val="5E5E5E"/>
              </a:solidFill>
              <a:effectLst/>
              <a:uFillTx/>
              <a:latin typeface="Alibaba PuHuiTi 3.0 55 Regular" pitchFamily="18" charset="-122"/>
              <a:ea typeface="Alibaba PuHuiTi 3.0 55 Regular" pitchFamily="18" charset="-122"/>
              <a:cs typeface="Alibaba PuHuiTi 3.0 55 Regular" pitchFamily="18" charset="-122"/>
              <a:sym typeface="Helvetica Neue" panose="02000503000000020004"/>
            </a:endParaRP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0955" y="-8255"/>
            <a:ext cx="8349615" cy="1744980"/>
            <a:chOff x="-33" y="-13"/>
            <a:chExt cx="9404" cy="2748"/>
          </a:xfrm>
        </p:grpSpPr>
        <p:sp>
          <p:nvSpPr>
            <p:cNvPr id="7" name="矩形"/>
            <p:cNvSpPr/>
            <p:nvPr>
              <p:custDataLst>
                <p:tags r:id="rId1"/>
              </p:custDataLst>
            </p:nvPr>
          </p:nvSpPr>
          <p:spPr>
            <a:xfrm>
              <a:off x="-33" y="-13"/>
              <a:ext cx="8691" cy="381"/>
            </a:xfrm>
            <a:prstGeom prst="rect">
              <a:avLst/>
            </a:prstGeom>
            <a:solidFill>
              <a:srgbClr val="0C7BE0"/>
            </a:solidFill>
            <a:ln w="12700">
              <a:miter lim="400000"/>
            </a:ln>
          </p:spPr>
          <p:txBody>
            <a:bodyPr lIns="45720" rIns="45720" anchor="ctr"/>
            <a:lstStyle/>
            <a:p>
              <a:pPr defTabSz="914400">
                <a:defRPr sz="2400" b="1">
                  <a:solidFill>
                    <a:schemeClr val="accent1"/>
                  </a:solidFill>
                  <a:latin typeface="Calibri" panose="020F0502020204030204"/>
                  <a:ea typeface="Calibri" panose="020F0502020204030204"/>
                  <a:cs typeface="Calibri" panose="020F0502020204030204"/>
                  <a:sym typeface="Calibri" panose="020F0502020204030204"/>
                </a:defRPr>
              </a:pPr>
              <a:endParaRPr sz="2400"/>
            </a:p>
          </p:txBody>
        </p:sp>
        <p:sp>
          <p:nvSpPr>
            <p:cNvPr id="3" name="数据可视化对企业的价值"/>
            <p:cNvSpPr txBox="1"/>
            <p:nvPr>
              <p:custDataLst>
                <p:tags r:id="rId2"/>
              </p:custDataLst>
            </p:nvPr>
          </p:nvSpPr>
          <p:spPr>
            <a:xfrm>
              <a:off x="41" y="403"/>
              <a:ext cx="9330" cy="2333"/>
            </a:xfrm>
            <a:prstGeom prst="rect">
              <a:avLst/>
            </a:prstGeom>
            <a:ln w="12700">
              <a:miter lim="400000"/>
            </a:ln>
          </p:spPr>
          <p:txBody>
            <a:bodyPr lIns="0" tIns="0" rIns="0" bIns="0"/>
            <a:lstStyle>
              <a:lvl1pPr indent="0" defTabSz="914400">
                <a:defRPr sz="5000" b="1">
                  <a:solidFill>
                    <a:schemeClr val="accent1"/>
                  </a:solidFill>
                </a:defRPr>
              </a:lvl1pPr>
            </a:lstStyle>
            <a:p>
              <a:pPr algn="l"/>
              <a:r>
                <a:rPr lang="zh-CN" altLang="en-US" sz="5000" dirty="0">
                  <a:solidFill>
                    <a:srgbClr val="0C7BE0"/>
                  </a:solidFill>
                  <a:latin typeface="Helvetica Neue" panose="02000503000000020004" charset="0"/>
                  <a:ea typeface="黑体-简" panose="02000000000000000000" charset="-122"/>
                </a:rPr>
                <a:t>以服装制作来看两者的区别</a:t>
              </a:r>
              <a:endParaRPr lang="zh-CN" altLang="en-US" sz="5000" dirty="0">
                <a:solidFill>
                  <a:srgbClr val="0C7BE0"/>
                </a:solidFill>
                <a:latin typeface="Helvetica Neue" panose="02000503000000020004" charset="0"/>
                <a:ea typeface="黑体-简" panose="02000000000000000000" charset="-122"/>
              </a:endParaRPr>
            </a:p>
          </p:txBody>
        </p:sp>
      </p:grpSp>
      <p:pic>
        <p:nvPicPr>
          <p:cNvPr id="5" name="图片 4"/>
          <p:cNvPicPr>
            <a:picLocks noChangeAspect="1"/>
          </p:cNvPicPr>
          <p:nvPr>
            <p:custDataLst>
              <p:tags r:id="rId3"/>
            </p:custDataLst>
          </p:nvPr>
        </p:nvPicPr>
        <p:blipFill>
          <a:blip r:embed="rId4"/>
          <a:stretch>
            <a:fillRect/>
          </a:stretch>
        </p:blipFill>
        <p:spPr>
          <a:xfrm>
            <a:off x="4048760" y="2745105"/>
            <a:ext cx="16140409" cy="8226000"/>
          </a:xfrm>
          <a:prstGeom prst="rect">
            <a:avLst/>
          </a:prstGeom>
        </p:spPr>
      </p:pic>
    </p:spTree>
  </p:cSld>
  <p:clrMapOvr>
    <a:masterClrMapping/>
  </p:clrMapOvr>
  <p:transition spd="slow" advClick="0" advTm="0">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p:cNvSpPr/>
          <p:nvPr>
            <p:custDataLst>
              <p:tags r:id="rId1"/>
            </p:custDataLst>
          </p:nvPr>
        </p:nvSpPr>
        <p:spPr>
          <a:xfrm>
            <a:off x="-20955" y="-635"/>
            <a:ext cx="6779260" cy="234315"/>
          </a:xfrm>
          <a:prstGeom prst="rect">
            <a:avLst/>
          </a:prstGeom>
          <a:solidFill>
            <a:srgbClr val="0C7BE0"/>
          </a:solidFill>
          <a:ln w="12700">
            <a:miter lim="400000"/>
          </a:ln>
        </p:spPr>
        <p:txBody>
          <a:bodyPr lIns="45720" rIns="45720" anchor="ctr"/>
          <a:lstStyle/>
          <a:p>
            <a:pPr defTabSz="914400">
              <a:defRPr sz="2400" b="1">
                <a:solidFill>
                  <a:schemeClr val="accent1"/>
                </a:solidFill>
                <a:latin typeface="Calibri" panose="020F0502020204030204"/>
                <a:ea typeface="Calibri" panose="020F0502020204030204"/>
                <a:cs typeface="Calibri" panose="020F0502020204030204"/>
                <a:sym typeface="Calibri" panose="020F0502020204030204"/>
              </a:defRPr>
            </a:pPr>
            <a:endParaRPr sz="2400"/>
          </a:p>
        </p:txBody>
      </p:sp>
      <p:sp>
        <p:nvSpPr>
          <p:cNvPr id="8" name="数据可视化对企业的价值"/>
          <p:cNvSpPr txBox="1"/>
          <p:nvPr>
            <p:custDataLst>
              <p:tags r:id="rId2"/>
            </p:custDataLst>
          </p:nvPr>
        </p:nvSpPr>
        <p:spPr>
          <a:xfrm>
            <a:off x="26035" y="255905"/>
            <a:ext cx="7273925" cy="1481455"/>
          </a:xfrm>
          <a:prstGeom prst="rect">
            <a:avLst/>
          </a:prstGeom>
          <a:ln w="12700">
            <a:miter lim="400000"/>
          </a:ln>
        </p:spPr>
        <p:txBody>
          <a:bodyPr lIns="0" tIns="0" rIns="0" bIns="0"/>
          <a:lstStyle>
            <a:lvl1pPr indent="0" defTabSz="914400">
              <a:defRPr sz="5000" b="1">
                <a:solidFill>
                  <a:schemeClr val="accent1"/>
                </a:solidFill>
              </a:defRPr>
            </a:lvl1pPr>
          </a:lstStyle>
          <a:p>
            <a:pPr algn="l"/>
            <a:r>
              <a:rPr lang="zh-CN" altLang="en-US" sz="5000" dirty="0">
                <a:solidFill>
                  <a:srgbClr val="0C7BE0"/>
                </a:solidFill>
                <a:latin typeface="Helvetica Neue" panose="02000503000000020004" charset="0"/>
                <a:ea typeface="黑体-简" panose="02000000000000000000" charset="-122"/>
              </a:rPr>
              <a:t>数据分析方法三大作用？</a:t>
            </a:r>
            <a:endParaRPr lang="zh-CN" altLang="en-US" sz="5000" dirty="0">
              <a:solidFill>
                <a:srgbClr val="0C7BE0"/>
              </a:solidFill>
              <a:latin typeface="Helvetica Neue" panose="02000503000000020004" charset="0"/>
              <a:ea typeface="黑体-简" panose="02000000000000000000" charset="-122"/>
            </a:endParaRPr>
          </a:p>
        </p:txBody>
      </p:sp>
      <p:grpSp>
        <p:nvGrpSpPr>
          <p:cNvPr id="5" name="组合 4"/>
          <p:cNvGrpSpPr/>
          <p:nvPr/>
        </p:nvGrpSpPr>
        <p:grpSpPr>
          <a:xfrm>
            <a:off x="3364230" y="1408430"/>
            <a:ext cx="18202910" cy="11641455"/>
            <a:chOff x="5298" y="2218"/>
            <a:chExt cx="28666" cy="18333"/>
          </a:xfrm>
        </p:grpSpPr>
        <p:pic>
          <p:nvPicPr>
            <p:cNvPr id="4" name="https://photo-static-api.fotomore.com/creative/vcg/veer/400/new/VCG41N468111120.jpg?uid=386&amp;timestamp=1703586392&amp;sign=be098e9600feca6d02d3856128c4f7ca" descr="&amp;pky270_sjzg_VCG41N468111120&amp;2&amp;src_toppic_inpsrchzd1&amp;"/>
            <p:cNvPicPr>
              <a:picLocks noChangeAspect="1"/>
            </p:cNvPicPr>
            <p:nvPr/>
          </p:nvPicPr>
          <p:blipFill>
            <a:blip r:embed="rId3"/>
            <a:stretch>
              <a:fillRect/>
            </a:stretch>
          </p:blipFill>
          <p:spPr>
            <a:xfrm>
              <a:off x="5298" y="8413"/>
              <a:ext cx="7146" cy="12138"/>
            </a:xfrm>
            <a:prstGeom prst="rect">
              <a:avLst/>
            </a:prstGeom>
          </p:spPr>
        </p:pic>
        <p:sp>
          <p:nvSpPr>
            <p:cNvPr id="6" name="云形 5"/>
            <p:cNvSpPr/>
            <p:nvPr/>
          </p:nvSpPr>
          <p:spPr>
            <a:xfrm>
              <a:off x="13292" y="2218"/>
              <a:ext cx="18926" cy="12137"/>
            </a:xfrm>
            <a:prstGeom prst="cloud">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no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11" name="云形 10"/>
            <p:cNvSpPr/>
            <p:nvPr>
              <p:custDataLst>
                <p:tags r:id="rId4"/>
              </p:custDataLst>
            </p:nvPr>
          </p:nvSpPr>
          <p:spPr>
            <a:xfrm>
              <a:off x="9268" y="8198"/>
              <a:ext cx="3698" cy="2930"/>
            </a:xfrm>
            <a:prstGeom prst="cloud">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no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3600" i="0" u="none" strike="noStrike" cap="none" spc="0" normalizeH="0" baseline="0">
                  <a:ln>
                    <a:noFill/>
                  </a:ln>
                  <a:solidFill>
                    <a:srgbClr val="FFFFFF"/>
                  </a:solidFill>
                  <a:effectLst/>
                  <a:uFillTx/>
                  <a:latin typeface="Helvetica Neue" panose="02000503000000020004" charset="0"/>
                  <a:ea typeface="黑体-简" panose="02000000000000000000" charset="-122"/>
                  <a:cs typeface="Helvetica Neue Medium" panose="02000503000000020004"/>
                  <a:sym typeface="Helvetica Neue Medium" panose="02000503000000020004"/>
                </a:rPr>
                <a:t>。。。</a:t>
              </a:r>
              <a:endParaRPr kumimoji="0" lang="zh-CN" altLang="en-US" sz="3600" i="0" u="none" strike="noStrike" cap="none" spc="0" normalizeH="0" baseline="0">
                <a:ln>
                  <a:noFill/>
                </a:ln>
                <a:solidFill>
                  <a:srgbClr val="FFFFFF"/>
                </a:solidFill>
                <a:effectLst/>
                <a:uFillTx/>
                <a:latin typeface="Helvetica Neue" panose="02000503000000020004" charset="0"/>
                <a:ea typeface="黑体-简" panose="02000000000000000000" charset="-122"/>
                <a:cs typeface="Helvetica Neue Medium" panose="02000503000000020004"/>
                <a:sym typeface="Helvetica Neue Medium" panose="02000503000000020004"/>
              </a:endParaRPr>
            </a:p>
          </p:txBody>
        </p:sp>
        <p:sp>
          <p:nvSpPr>
            <p:cNvPr id="10" name="文本框 9"/>
            <p:cNvSpPr txBox="1"/>
            <p:nvPr/>
          </p:nvSpPr>
          <p:spPr>
            <a:xfrm>
              <a:off x="14174" y="6820"/>
              <a:ext cx="19790" cy="2931"/>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spAutoFit/>
            </a:bodyPr>
            <a:lstStyle/>
            <a:p>
              <a:pPr marL="0" marR="0" algn="l" defTabSz="821690" rtl="0" fontAlgn="auto" latinLnBrk="0" hangingPunct="0">
                <a:lnSpc>
                  <a:spcPct val="130000"/>
                </a:lnSpc>
                <a:spcBef>
                  <a:spcPts val="0"/>
                </a:spcBef>
                <a:spcAft>
                  <a:spcPts val="0"/>
                </a:spcAft>
                <a:buClrTx/>
                <a:buSzTx/>
                <a:buFontTx/>
                <a:buNone/>
              </a:pPr>
              <a:r>
                <a:rPr kumimoji="0" lang="zh-CN" altLang="en-US" sz="8800" i="0" u="none" strike="noStrike" cap="none" spc="0" normalizeH="0" baseline="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rPr>
                <a:t>数据分析的三大作用？</a:t>
              </a:r>
              <a:endParaRPr kumimoji="0" lang="zh-CN" altLang="en-US" sz="8800" i="0" u="none" strike="noStrike" cap="none" spc="0" normalizeH="0" baseline="0">
                <a:ln>
                  <a:noFill/>
                </a:ln>
                <a:solidFill>
                  <a:schemeClr val="tx1">
                    <a:lumMod val="65000"/>
                    <a:lumOff val="35000"/>
                  </a:schemeClr>
                </a:solidFill>
                <a:effectLst/>
                <a:uFillTx/>
                <a:latin typeface="Helvetica Neue" panose="02000503000000020004" charset="0"/>
                <a:ea typeface="黑体-简" panose="02000000000000000000" charset="-122"/>
                <a:sym typeface="Helvetica Neue" panose="02000503000000020004"/>
              </a:endParaRPr>
            </a:p>
          </p:txBody>
        </p:sp>
        <p:sp>
          <p:nvSpPr>
            <p:cNvPr id="2" name="云形 1"/>
            <p:cNvSpPr/>
            <p:nvPr>
              <p:custDataLst>
                <p:tags r:id="rId5"/>
              </p:custDataLst>
            </p:nvPr>
          </p:nvSpPr>
          <p:spPr>
            <a:xfrm>
              <a:off x="9069" y="11384"/>
              <a:ext cx="309" cy="319"/>
            </a:xfrm>
            <a:prstGeom prst="cloud">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no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600" i="0" u="none" strike="noStrike" cap="none" spc="0" normalizeH="0" baseline="0">
                <a:ln>
                  <a:noFill/>
                </a:ln>
                <a:solidFill>
                  <a:srgbClr val="FFFFFF"/>
                </a:solidFill>
                <a:effectLst/>
                <a:uFillTx/>
                <a:latin typeface="Helvetica Neue Medium" panose="02000503000000020004"/>
                <a:ea typeface="宋体" panose="02010600030101010101" pitchFamily="2" charset="-122"/>
                <a:cs typeface="Helvetica Neue Medium" panose="02000503000000020004"/>
                <a:sym typeface="Helvetica Neue Medium" panose="02000503000000020004"/>
              </a:endParaRPr>
            </a:p>
          </p:txBody>
        </p:sp>
        <p:sp>
          <p:nvSpPr>
            <p:cNvPr id="3" name="云形 2"/>
            <p:cNvSpPr/>
            <p:nvPr>
              <p:custDataLst>
                <p:tags r:id="rId6"/>
              </p:custDataLst>
            </p:nvPr>
          </p:nvSpPr>
          <p:spPr>
            <a:xfrm>
              <a:off x="9544" y="10881"/>
              <a:ext cx="728" cy="687"/>
            </a:xfrm>
            <a:prstGeom prst="cloud">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no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600" i="0" u="none" strike="noStrike" cap="none" spc="0" normalizeH="0" baseline="0">
                <a:ln>
                  <a:noFill/>
                </a:ln>
                <a:solidFill>
                  <a:srgbClr val="FFFFFF"/>
                </a:solidFill>
                <a:effectLst/>
                <a:uFillTx/>
                <a:latin typeface="Helvetica Neue Medium" panose="02000503000000020004"/>
                <a:ea typeface="宋体" panose="02010600030101010101" pitchFamily="2" charset="-122"/>
                <a:cs typeface="Helvetica Neue Medium" panose="02000503000000020004"/>
                <a:sym typeface="Helvetica Neue Medium" panose="02000503000000020004"/>
              </a:endParaRPr>
            </a:p>
          </p:txBody>
        </p:sp>
      </p:gr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0955" y="-8255"/>
            <a:ext cx="6360160" cy="1744980"/>
            <a:chOff x="-33" y="-13"/>
            <a:chExt cx="9404" cy="2748"/>
          </a:xfrm>
        </p:grpSpPr>
        <p:sp>
          <p:nvSpPr>
            <p:cNvPr id="7" name="矩形"/>
            <p:cNvSpPr/>
            <p:nvPr>
              <p:custDataLst>
                <p:tags r:id="rId1"/>
              </p:custDataLst>
            </p:nvPr>
          </p:nvSpPr>
          <p:spPr>
            <a:xfrm>
              <a:off x="-33" y="-13"/>
              <a:ext cx="8691" cy="381"/>
            </a:xfrm>
            <a:prstGeom prst="rect">
              <a:avLst/>
            </a:prstGeom>
            <a:solidFill>
              <a:srgbClr val="0C7BE0"/>
            </a:solidFill>
            <a:ln w="12700">
              <a:miter lim="400000"/>
            </a:ln>
          </p:spPr>
          <p:txBody>
            <a:bodyPr lIns="45720" rIns="45720" anchor="ctr"/>
            <a:lstStyle/>
            <a:p>
              <a:pPr defTabSz="914400">
                <a:defRPr sz="2400" b="1">
                  <a:solidFill>
                    <a:schemeClr val="accent1"/>
                  </a:solidFill>
                  <a:latin typeface="Calibri" panose="020F0502020204030204"/>
                  <a:ea typeface="Calibri" panose="020F0502020204030204"/>
                  <a:cs typeface="Calibri" panose="020F0502020204030204"/>
                  <a:sym typeface="Calibri" panose="020F0502020204030204"/>
                </a:defRPr>
              </a:pPr>
              <a:endParaRPr sz="2400"/>
            </a:p>
          </p:txBody>
        </p:sp>
        <p:sp>
          <p:nvSpPr>
            <p:cNvPr id="3" name="数据可视化对企业的价值"/>
            <p:cNvSpPr txBox="1"/>
            <p:nvPr>
              <p:custDataLst>
                <p:tags r:id="rId2"/>
              </p:custDataLst>
            </p:nvPr>
          </p:nvSpPr>
          <p:spPr>
            <a:xfrm>
              <a:off x="41" y="403"/>
              <a:ext cx="9330" cy="2333"/>
            </a:xfrm>
            <a:prstGeom prst="rect">
              <a:avLst/>
            </a:prstGeom>
            <a:ln w="12700">
              <a:miter lim="400000"/>
            </a:ln>
          </p:spPr>
          <p:txBody>
            <a:bodyPr lIns="0" tIns="0" rIns="0" bIns="0"/>
            <a:lstStyle>
              <a:lvl1pPr indent="0" defTabSz="914400">
                <a:defRPr sz="5000" b="1">
                  <a:solidFill>
                    <a:schemeClr val="accent1"/>
                  </a:solidFill>
                </a:defRPr>
              </a:lvl1pPr>
            </a:lstStyle>
            <a:p>
              <a:pPr algn="l"/>
              <a:r>
                <a:rPr lang="zh-CN" altLang="en-US" sz="5000" dirty="0">
                  <a:solidFill>
                    <a:srgbClr val="0C7BE0"/>
                  </a:solidFill>
                  <a:latin typeface="Helvetica Neue" panose="02000503000000020004" charset="0"/>
                  <a:ea typeface="黑体-简" panose="02000000000000000000" charset="-122"/>
                </a:rPr>
                <a:t>数据分析方法的分类</a:t>
              </a:r>
              <a:endParaRPr lang="zh-CN" altLang="en-US" sz="5000" dirty="0">
                <a:solidFill>
                  <a:srgbClr val="0C7BE0"/>
                </a:solidFill>
                <a:latin typeface="Helvetica Neue" panose="02000503000000020004" charset="0"/>
                <a:ea typeface="黑体-简" panose="02000000000000000000" charset="-122"/>
              </a:endParaRPr>
            </a:p>
          </p:txBody>
        </p:sp>
      </p:grpSp>
      <p:pic>
        <p:nvPicPr>
          <p:cNvPr id="4" name="图片 3"/>
          <p:cNvPicPr>
            <a:picLocks noChangeAspect="1"/>
          </p:cNvPicPr>
          <p:nvPr>
            <p:custDataLst>
              <p:tags r:id="rId3"/>
            </p:custDataLst>
          </p:nvPr>
        </p:nvPicPr>
        <p:blipFill>
          <a:blip r:embed="rId4"/>
          <a:stretch>
            <a:fillRect/>
          </a:stretch>
        </p:blipFill>
        <p:spPr>
          <a:xfrm>
            <a:off x="5136515" y="1260475"/>
            <a:ext cx="14110970" cy="11537950"/>
          </a:xfrm>
          <a:prstGeom prst="rect">
            <a:avLst/>
          </a:prstGeom>
        </p:spPr>
      </p:pic>
    </p:spTree>
  </p:cSld>
  <p:clrMapOvr>
    <a:masterClrMapping/>
  </p:clrMapOvr>
  <p:transition spd="slow" advClick="0" advTm="0">
    <p:push dir="u"/>
  </p:transition>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BEAUTIFY_FLAG" val=""/>
</p:tagLst>
</file>

<file path=ppt/tags/tag1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0140_3*h_a*1_1"/>
  <p:tag name="KSO_WM_TEMPLATE_CATEGORY" val="diagram"/>
  <p:tag name="KSO_WM_TEMPLATE_INDEX" val="20230140"/>
  <p:tag name="KSO_WM_UNIT_LAYERLEVEL" val="1_1"/>
  <p:tag name="KSO_WM_TAG_VERSION" val="1.0"/>
  <p:tag name="KSO_WM_BEAUTIFY_FLAG" val="#wm#"/>
  <p:tag name="KSO_WM_UNIT_ISCONTENTSTITLE" val="0"/>
  <p:tag name="KSO_WM_UNIT_ISNUMDGMTITLE" val="0"/>
  <p:tag name="KSO_WM_UNIT_PRESET_TEXT" val="添加标题"/>
  <p:tag name="KSO_WM_UNIT_NOCLEAR" val="0"/>
  <p:tag name="KSO_WM_UNIT_VALUE" val="4"/>
  <p:tag name="KSO_WM_DIAGRAM_GROUP_CODE" val="n1-1"/>
  <p:tag name="KSO_WM_UNIT_TYPE" val="h_a"/>
  <p:tag name="KSO_WM_UNIT_INDEX" val="1_1"/>
  <p:tag name="KSO_WM_UNIT_TEXT_FILL_FORE_SCHEMECOLOR_INDEX" val="14"/>
  <p:tag name="KSO_WM_UNIT_TEXT_FILL_TYPE" val="1"/>
</p:tagLst>
</file>

<file path=ppt/tags/tag1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0140_3*n_h_h_f*1_1_3_1"/>
  <p:tag name="KSO_WM_TEMPLATE_CATEGORY" val="diagram"/>
  <p:tag name="KSO_WM_TEMPLATE_INDEX" val="20230140"/>
  <p:tag name="KSO_WM_UNIT_LAYERLEVEL" val="1_1_1_1"/>
  <p:tag name="KSO_WM_TAG_VERSION" val="1.0"/>
  <p:tag name="KSO_WM_BEAUTIFY_FLAG" val="#wm#"/>
  <p:tag name="KSO_WM_UNIT_SUBTYPE" val="a"/>
  <p:tag name="KSO_WM_UNIT_PRESET_TEXT" val="点击此处添加正文，文字是您思想的提炼，请言简意赅的阐述您的观点。"/>
  <p:tag name="KSO_WM_UNIT_NOCLEAR" val="0"/>
  <p:tag name="KSO_WM_UNIT_VALUE" val="39"/>
  <p:tag name="KSO_WM_DIAGRAM_GROUP_CODE" val="n1-1"/>
  <p:tag name="KSO_WM_UNIT_TYPE" val="n_h_h_f"/>
  <p:tag name="KSO_WM_UNIT_INDEX" val="1_1_3_1"/>
  <p:tag name="KSO_WM_UNIT_TEXT_FILL_FORE_SCHEMECOLOR_INDEX" val="13"/>
  <p:tag name="KSO_WM_UNIT_TEXT_FILL_TYPE" val="1"/>
</p:tagLst>
</file>

<file path=ppt/tags/tag1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0140_3*n_h_h_a*1_1_3_1"/>
  <p:tag name="KSO_WM_TEMPLATE_CATEGORY" val="diagram"/>
  <p:tag name="KSO_WM_TEMPLATE_INDEX" val="20230140"/>
  <p:tag name="KSO_WM_UNIT_LAYERLEVEL" val="1_1_1_1"/>
  <p:tag name="KSO_WM_TAG_VERSION" val="1.0"/>
  <p:tag name="KSO_WM_BEAUTIFY_FLAG" val="#wm#"/>
  <p:tag name="KSO_WM_UNIT_ISCONTENTSTITLE" val="0"/>
  <p:tag name="KSO_WM_UNIT_ISNUMDGMTITLE" val="0"/>
  <p:tag name="KSO_WM_UNIT_PRESET_TEXT" val="预设标题"/>
  <p:tag name="KSO_WM_UNIT_NOCLEAR" val="0"/>
  <p:tag name="KSO_WM_DIAGRAM_GROUP_CODE" val="n1-1"/>
  <p:tag name="KSO_WM_UNIT_TYPE" val="n_h_h_a"/>
  <p:tag name="KSO_WM_UNIT_INDEX" val="1_1_3_1"/>
  <p:tag name="KSO_WM_UNIT_TEXT_FILL_FORE_SCHEMECOLOR_INDEX" val="5"/>
  <p:tag name="KSO_WM_UNIT_TEXT_FILL_TYPE" val="1"/>
</p:tagLst>
</file>

<file path=ppt/tags/tag1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0140_3*n_h_h_f*1_1_2_1"/>
  <p:tag name="KSO_WM_TEMPLATE_CATEGORY" val="diagram"/>
  <p:tag name="KSO_WM_TEMPLATE_INDEX" val="20230140"/>
  <p:tag name="KSO_WM_UNIT_LAYERLEVEL" val="1_1_1_1"/>
  <p:tag name="KSO_WM_TAG_VERSION" val="1.0"/>
  <p:tag name="KSO_WM_BEAUTIFY_FLAG" val="#wm#"/>
  <p:tag name="KSO_WM_UNIT_SUBTYPE" val="a"/>
  <p:tag name="KSO_WM_UNIT_PRESET_TEXT" val="点击此处添加正文，文字是您思想的提炼，请言简意赅的阐述您的观点。"/>
  <p:tag name="KSO_WM_UNIT_NOCLEAR" val="0"/>
  <p:tag name="KSO_WM_UNIT_VALUE" val="39"/>
  <p:tag name="KSO_WM_DIAGRAM_GROUP_CODE" val="n1-1"/>
  <p:tag name="KSO_WM_UNIT_TYPE" val="n_h_h_f"/>
  <p:tag name="KSO_WM_UNIT_INDEX" val="1_1_2_1"/>
  <p:tag name="KSO_WM_UNIT_TEXT_FILL_FORE_SCHEMECOLOR_INDEX" val="13"/>
  <p:tag name="KSO_WM_UNIT_TEXT_FILL_TYPE" val="1"/>
</p:tagLst>
</file>

<file path=ppt/tags/tag1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0140_3*n_h_h_a*1_1_2_1"/>
  <p:tag name="KSO_WM_TEMPLATE_CATEGORY" val="diagram"/>
  <p:tag name="KSO_WM_TEMPLATE_INDEX" val="20230140"/>
  <p:tag name="KSO_WM_UNIT_LAYERLEVEL" val="1_1_1_1"/>
  <p:tag name="KSO_WM_TAG_VERSION" val="1.0"/>
  <p:tag name="KSO_WM_BEAUTIFY_FLAG" val="#wm#"/>
  <p:tag name="KSO_WM_UNIT_ISCONTENTSTITLE" val="0"/>
  <p:tag name="KSO_WM_UNIT_ISNUMDGMTITLE" val="0"/>
  <p:tag name="KSO_WM_UNIT_PRESET_TEXT" val="预设标题"/>
  <p:tag name="KSO_WM_UNIT_NOCLEAR" val="0"/>
  <p:tag name="KSO_WM_DIAGRAM_GROUP_CODE" val="n1-1"/>
  <p:tag name="KSO_WM_UNIT_TYPE" val="n_h_h_a"/>
  <p:tag name="KSO_WM_UNIT_INDEX" val="1_1_2_1"/>
  <p:tag name="KSO_WM_UNIT_TEXT_FILL_FORE_SCHEMECOLOR_INDEX" val="5"/>
  <p:tag name="KSO_WM_UNIT_TEXT_FILL_TYPE" val="1"/>
</p:tagLst>
</file>

<file path=ppt/tags/tag1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0140_3*n_h_h_f*1_1_1_1"/>
  <p:tag name="KSO_WM_TEMPLATE_CATEGORY" val="diagram"/>
  <p:tag name="KSO_WM_TEMPLATE_INDEX" val="20230140"/>
  <p:tag name="KSO_WM_UNIT_LAYERLEVEL" val="1_1_1_1"/>
  <p:tag name="KSO_WM_TAG_VERSION" val="1.0"/>
  <p:tag name="KSO_WM_BEAUTIFY_FLAG" val="#wm#"/>
  <p:tag name="KSO_WM_UNIT_SUBTYPE" val="a"/>
  <p:tag name="KSO_WM_UNIT_PRESET_TEXT" val="点击此处添加正文，文字是您思想的提炼，请言简意赅的阐述您的观点。"/>
  <p:tag name="KSO_WM_UNIT_NOCLEAR" val="0"/>
  <p:tag name="KSO_WM_UNIT_VALUE" val="39"/>
  <p:tag name="KSO_WM_DIAGRAM_GROUP_CODE" val="n1-1"/>
  <p:tag name="KSO_WM_UNIT_TYPE" val="n_h_h_f"/>
  <p:tag name="KSO_WM_UNIT_INDEX" val="1_1_1_1"/>
  <p:tag name="KSO_WM_UNIT_TEXT_FILL_FORE_SCHEMECOLOR_INDEX" val="13"/>
  <p:tag name="KSO_WM_UNIT_TEXT_FILL_TYPE" val="1"/>
</p:tagLst>
</file>

<file path=ppt/tags/tag1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0140_3*n_h_h_a*1_1_1_1"/>
  <p:tag name="KSO_WM_TEMPLATE_CATEGORY" val="diagram"/>
  <p:tag name="KSO_WM_TEMPLATE_INDEX" val="20230140"/>
  <p:tag name="KSO_WM_UNIT_LAYERLEVEL" val="1_1_1_1"/>
  <p:tag name="KSO_WM_TAG_VERSION" val="1.0"/>
  <p:tag name="KSO_WM_BEAUTIFY_FLAG" val="#wm#"/>
  <p:tag name="KSO_WM_UNIT_ISCONTENTSTITLE" val="0"/>
  <p:tag name="KSO_WM_UNIT_ISNUMDGMTITLE" val="0"/>
  <p:tag name="KSO_WM_UNIT_PRESET_TEXT" val="预设标题"/>
  <p:tag name="KSO_WM_UNIT_NOCLEAR" val="0"/>
  <p:tag name="KSO_WM_UNIT_VALUE" val="6"/>
  <p:tag name="KSO_WM_DIAGRAM_GROUP_CODE" val="n1-1"/>
  <p:tag name="KSO_WM_UNIT_TYPE" val="n_h_h_a"/>
  <p:tag name="KSO_WM_UNIT_INDEX" val="1_1_1_1"/>
  <p:tag name="KSO_WM_UNIT_TEXT_FILL_FORE_SCHEMECOLOR_INDEX" val="5"/>
  <p:tag name="KSO_WM_UNIT_TEXT_FILL_TYPE" val="1"/>
</p:tagLst>
</file>

<file path=ppt/tags/tag107.xml><?xml version="1.0" encoding="utf-8"?>
<p:tagLst xmlns:p="http://schemas.openxmlformats.org/presentationml/2006/main">
  <p:tag name="KSO_WM_BEAUTIFY_FLAG" val=""/>
</p:tagLst>
</file>

<file path=ppt/tags/tag108.xml><?xml version="1.0" encoding="utf-8"?>
<p:tagLst xmlns:p="http://schemas.openxmlformats.org/presentationml/2006/main">
  <p:tag name="KSO_WM_BEAUTIFY_FLAG" val=""/>
</p:tagLst>
</file>

<file path=ppt/tags/tag109.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10.xml><?xml version="1.0" encoding="utf-8"?>
<p:tagLst xmlns:p="http://schemas.openxmlformats.org/presentationml/2006/main">
  <p:tag name="KSO_WM_BEAUTIFY_FLAG" val=""/>
</p:tagLst>
</file>

<file path=ppt/tags/tag111.xml><?xml version="1.0" encoding="utf-8"?>
<p:tagLst xmlns:p="http://schemas.openxmlformats.org/presentationml/2006/main">
  <p:tag name="KSO_WM_BEAUTIFY_FLAG" val=""/>
</p:tagLst>
</file>

<file path=ppt/tags/tag112.xml><?xml version="1.0" encoding="utf-8"?>
<p:tagLst xmlns:p="http://schemas.openxmlformats.org/presentationml/2006/main">
  <p:tag name="KSO_WM_BEAUTIFY_FLAG" val=""/>
</p:tagLst>
</file>

<file path=ppt/tags/tag113.xml><?xml version="1.0" encoding="utf-8"?>
<p:tagLst xmlns:p="http://schemas.openxmlformats.org/presentationml/2006/main">
  <p:tag name="KSO_WM_BEAUTIFY_FLAG" val=""/>
</p:tagLst>
</file>

<file path=ppt/tags/tag114.xml><?xml version="1.0" encoding="utf-8"?>
<p:tagLst xmlns:p="http://schemas.openxmlformats.org/presentationml/2006/main">
  <p:tag name="KSO_WM_BEAUTIFY_FLAG" val=""/>
</p:tagLst>
</file>

<file path=ppt/tags/tag11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i"/>
  <p:tag name="KSO_WM_UNIT_INDEX" val="1_1_1"/>
  <p:tag name="KSO_WM_UNIT_ID" val="diagram20228057_1*n_h_i*1_1_1"/>
  <p:tag name="KSO_WM_TEMPLATE_CATEGORY" val="diagram"/>
  <p:tag name="KSO_WM_TEMPLATE_INDEX" val="20228057"/>
  <p:tag name="KSO_WM_UNIT_LAYERLEVEL" val="1_1_1"/>
  <p:tag name="KSO_WM_TAG_VERSION" val="1.0"/>
  <p:tag name="KSO_WM_BEAUTIFY_FLAG" val="#wm#"/>
  <p:tag name="KSO_WM_UNIT_LINE_FORE_SCHEMECOLOR_INDEX" val="5"/>
  <p:tag name="KSO_WM_UNIT_LINE_FILL_TYPE" val="2"/>
  <p:tag name="KSO_WM_UNIT_TEXT_FILL_FORE_SCHEMECOLOR_INDEX" val="13"/>
  <p:tag name="KSO_WM_UNIT_TEXT_FILL_TYPE" val="1"/>
</p:tagLst>
</file>

<file path=ppt/tags/tag11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i"/>
  <p:tag name="KSO_WM_UNIT_INDEX" val="1_1_2"/>
  <p:tag name="KSO_WM_UNIT_ID" val="diagram20228057_1*n_h_i*1_1_2"/>
  <p:tag name="KSO_WM_TEMPLATE_CATEGORY" val="diagram"/>
  <p:tag name="KSO_WM_TEMPLATE_INDEX" val="20228057"/>
  <p:tag name="KSO_WM_UNIT_LAYERLEVEL" val="1_1_1"/>
  <p:tag name="KSO_WM_TAG_VERSION" val="1.0"/>
  <p:tag name="KSO_WM_BEAUTIFY_FLAG" val="#wm#"/>
  <p:tag name="KSO_WM_UNIT_FILL_FORE_SCHEMECOLOR_INDEX" val="5"/>
  <p:tag name="KSO_WM_UNIT_FILL_TYPE" val="1"/>
  <p:tag name="KSO_WM_UNIT_TEXT_FILL_FORE_SCHEMECOLOR_INDEX" val="2"/>
  <p:tag name="KSO_WM_UNIT_TEXT_FILL_TYPE" val="1"/>
</p:tagLst>
</file>

<file path=ppt/tags/tag117.xml><?xml version="1.0" encoding="utf-8"?>
<p:tagLst xmlns:p="http://schemas.openxmlformats.org/presentationml/2006/main">
  <p:tag name="KSO_WM_UNIT_ISCONTENTSTITLE" val="0"/>
  <p:tag name="KSO_WM_UNIT_ISNUMDGMTITLE" val="0"/>
  <p:tag name="KSO_WM_UNIT_PRESET_TEXT" val="添加小标题"/>
  <p:tag name="KSO_WM_UNIT_NOCLEAR" val="0"/>
  <p:tag name="KSO_WM_UNIT_VALUE" val="5"/>
  <p:tag name="KSO_WM_UNIT_HIGHLIGHT" val="0"/>
  <p:tag name="KSO_WM_UNIT_COMPATIBLE" val="0"/>
  <p:tag name="KSO_WM_UNIT_DIAGRAM_ISNUMVISUAL" val="0"/>
  <p:tag name="KSO_WM_UNIT_DIAGRAM_ISREFERUNIT" val="0"/>
  <p:tag name="KSO_WM_DIAGRAM_GROUP_CODE" val="n1-1"/>
  <p:tag name="KSO_WM_UNIT_TYPE" val="n_h_a"/>
  <p:tag name="KSO_WM_UNIT_INDEX" val="1_1_1"/>
  <p:tag name="KSO_WM_UNIT_ID" val="diagram20228057_1*n_h_a*1_1_1"/>
  <p:tag name="KSO_WM_TEMPLATE_CATEGORY" val="diagram"/>
  <p:tag name="KSO_WM_TEMPLATE_INDEX" val="20228057"/>
  <p:tag name="KSO_WM_UNIT_LAYERLEVEL" val="1_1_1"/>
  <p:tag name="KSO_WM_TAG_VERSION" val="1.0"/>
  <p:tag name="KSO_WM_BEAUTIFY_FLAG" val="#wm#"/>
  <p:tag name="KSO_WM_UNIT_TEXT_FILL_FORE_SCHEMECOLOR_INDEX" val="14"/>
  <p:tag name="KSO_WM_UNIT_TEXT_FILL_TYPE" val="1"/>
</p:tagLst>
</file>

<file path=ppt/tags/tag11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i"/>
  <p:tag name="KSO_WM_UNIT_INDEX" val="1_1_3"/>
  <p:tag name="KSO_WM_UNIT_ID" val="diagram20228057_1*n_h_i*1_1_3"/>
  <p:tag name="KSO_WM_TEMPLATE_CATEGORY" val="diagram"/>
  <p:tag name="KSO_WM_TEMPLATE_INDEX" val="20228057"/>
  <p:tag name="KSO_WM_UNIT_LAYERLEVEL" val="1_1_1"/>
  <p:tag name="KSO_WM_TAG_VERSION" val="1.0"/>
  <p:tag name="KSO_WM_BEAUTIFY_FLAG" val="#wm#"/>
  <p:tag name="KSO_WM_UNIT_LINE_FORE_SCHEMECOLOR_INDEX" val="5"/>
  <p:tag name="KSO_WM_UNIT_LINE_FILL_TYPE" val="2"/>
  <p:tag name="KSO_WM_UNIT_TEXT_FILL_FORE_SCHEMECOLOR_INDEX" val="2"/>
  <p:tag name="KSO_WM_UNIT_TEXT_FILL_TYPE" val="1"/>
</p:tagLst>
</file>

<file path=ppt/tags/tag11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h_i"/>
  <p:tag name="KSO_WM_UNIT_INDEX" val="1_1_1_2"/>
  <p:tag name="KSO_WM_UNIT_ID" val="diagram20228057_1*n_h_h_i*1_1_1_2"/>
  <p:tag name="KSO_WM_TEMPLATE_CATEGORY" val="diagram"/>
  <p:tag name="KSO_WM_TEMPLATE_INDEX" val="20228057"/>
  <p:tag name="KSO_WM_UNIT_LAYERLEVEL" val="1_1_1_1"/>
  <p:tag name="KSO_WM_TAG_VERSION" val="1.0"/>
  <p:tag name="KSO_WM_BEAUTIFY_FLAG" val="#wm#"/>
  <p:tag name="KSO_WM_UNIT_LINE_FORE_SCHEMECOLOR_INDEX" val="14"/>
  <p:tag name="KSO_WM_UNIT_LINE_FILL_TYPE" val="2"/>
  <p:tag name="KSO_WM_UNIT_TEXT_FILL_FORE_SCHEMECOLOR_INDEX" val="2"/>
  <p:tag name="KSO_WM_UNIT_TEXT_FILL_TYPE" val="1"/>
</p:tagLst>
</file>

<file path=ppt/tags/tag12.xml><?xml version="1.0" encoding="utf-8"?>
<p:tagLst xmlns:p="http://schemas.openxmlformats.org/presentationml/2006/main">
  <p:tag name="KSO_WM_BEAUTIFY_FLAG" val=""/>
</p:tagLst>
</file>

<file path=ppt/tags/tag12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h_i"/>
  <p:tag name="KSO_WM_UNIT_INDEX" val="1_1_1_1"/>
  <p:tag name="KSO_WM_UNIT_ID" val="diagram20228057_1*n_h_h_i*1_1_1_1"/>
  <p:tag name="KSO_WM_TEMPLATE_CATEGORY" val="diagram"/>
  <p:tag name="KSO_WM_TEMPLATE_INDEX" val="20228057"/>
  <p:tag name="KSO_WM_UNIT_LAYERLEVEL" val="1_1_1_1"/>
  <p:tag name="KSO_WM_TAG_VERSION" val="1.0"/>
  <p:tag name="KSO_WM_BEAUTIFY_FLAG" val="#wm#"/>
  <p:tag name="KSO_WM_UNIT_FILL_FORE_SCHEMECOLOR_INDEX" val="5"/>
  <p:tag name="KSO_WM_UNIT_FILL_TYPE" val="1"/>
  <p:tag name="KSO_WM_UNIT_TEXT_FILL_FORE_SCHEMECOLOR_INDEX" val="2"/>
  <p:tag name="KSO_WM_UNIT_TEXT_FILL_TYPE" val="1"/>
</p:tagLst>
</file>

<file path=ppt/tags/tag12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h_i"/>
  <p:tag name="KSO_WM_UNIT_INDEX" val="1_1_1_3"/>
  <p:tag name="KSO_WM_UNIT_ID" val="diagram20228057_1*n_h_h_i*1_1_1_3"/>
  <p:tag name="KSO_WM_TEMPLATE_CATEGORY" val="diagram"/>
  <p:tag name="KSO_WM_TEMPLATE_INDEX" val="20228057"/>
  <p:tag name="KSO_WM_UNIT_LAYERLEVEL" val="1_1_1_1"/>
  <p:tag name="KSO_WM_TAG_VERSION" val="1.0"/>
  <p:tag name="KSO_WM_BEAUTIFY_FLAG" val="#wm#"/>
  <p:tag name="KSO_WM_UNIT_FILL_FORE_SCHEMECOLOR_INDEX" val="5"/>
  <p:tag name="KSO_WM_UNIT_FILL_TYPE" val="1"/>
  <p:tag name="KSO_WM_UNIT_TEXT_FILL_FORE_SCHEMECOLOR_INDEX" val="2"/>
  <p:tag name="KSO_WM_UNIT_TEXT_FILL_TYPE" val="1"/>
</p:tagLst>
</file>

<file path=ppt/tags/tag122.xml><?xml version="1.0" encoding="utf-8"?>
<p:tagLst xmlns:p="http://schemas.openxmlformats.org/presentationml/2006/main">
  <p:tag name="KSO_WM_UNIT_ISCONTENTSTITLE" val="0"/>
  <p:tag name="KSO_WM_UNIT_ISNUMDGMTITLE" val="0"/>
  <p:tag name="KSO_WM_UNIT_PRESET_TEXT" val="添加小标题"/>
  <p:tag name="KSO_WM_UNIT_NOCLEAR" val="0"/>
  <p:tag name="KSO_WM_UNIT_VALUE" val="6"/>
  <p:tag name="KSO_WM_UNIT_HIGHLIGHT" val="0"/>
  <p:tag name="KSO_WM_UNIT_COMPATIBLE" val="0"/>
  <p:tag name="KSO_WM_UNIT_DIAGRAM_ISNUMVISUAL" val="0"/>
  <p:tag name="KSO_WM_UNIT_DIAGRAM_ISREFERUNIT" val="0"/>
  <p:tag name="KSO_WM_DIAGRAM_GROUP_CODE" val="n1-1"/>
  <p:tag name="KSO_WM_UNIT_TYPE" val="n_h_h_a"/>
  <p:tag name="KSO_WM_UNIT_INDEX" val="1_1_1_1"/>
  <p:tag name="KSO_WM_UNIT_ID" val="diagram20228057_1*n_h_h_a*1_1_1_1"/>
  <p:tag name="KSO_WM_TEMPLATE_CATEGORY" val="diagram"/>
  <p:tag name="KSO_WM_TEMPLATE_INDEX" val="20228057"/>
  <p:tag name="KSO_WM_UNIT_LAYERLEVEL" val="1_1_1_1"/>
  <p:tag name="KSO_WM_TAG_VERSION" val="1.0"/>
  <p:tag name="KSO_WM_BEAUTIFY_FLAG" val="#wm#"/>
  <p:tag name="KSO_WM_UNIT_TEXT_FILL_FORE_SCHEMECOLOR_INDEX" val="5"/>
  <p:tag name="KSO_WM_UNIT_TEXT_FILL_TYPE" val="1"/>
</p:tagLst>
</file>

<file path=ppt/tags/tag123.xml><?xml version="1.0" encoding="utf-8"?>
<p:tagLst xmlns:p="http://schemas.openxmlformats.org/presentationml/2006/main">
  <p:tag name="KSO_WM_UNIT_VALUE" val="70*70"/>
  <p:tag name="KSO_WM_UNIT_HIGHLIGHT" val="0"/>
  <p:tag name="KSO_WM_UNIT_COMPATIBLE" val="0"/>
  <p:tag name="KSO_WM_UNIT_DIAGRAM_ISNUMVISUAL" val="0"/>
  <p:tag name="KSO_WM_UNIT_DIAGRAM_ISREFERUNIT" val="0"/>
  <p:tag name="KSO_WM_DIAGRAM_GROUP_CODE" val="n1-1"/>
  <p:tag name="KSO_WM_UNIT_TYPE" val="n_h_h_x"/>
  <p:tag name="KSO_WM_UNIT_INDEX" val="1_1_1_1"/>
  <p:tag name="KSO_WM_UNIT_ID" val="diagram20228057_1*n_h_h_x*1_1_1_1"/>
  <p:tag name="KSO_WM_TEMPLATE_CATEGORY" val="diagram"/>
  <p:tag name="KSO_WM_TEMPLATE_INDEX" val="20228057"/>
  <p:tag name="KSO_WM_UNIT_LAYERLEVEL" val="1_1_1_1"/>
  <p:tag name="KSO_WM_TAG_VERSION" val="1.0"/>
  <p:tag name="KSO_WM_BEAUTIFY_FLAG" val="#wm#"/>
</p:tagLst>
</file>

<file path=ppt/tags/tag124.xml><?xml version="1.0" encoding="utf-8"?>
<p:tagLst xmlns:p="http://schemas.openxmlformats.org/presentationml/2006/main">
  <p:tag name="KSO_WM_UNIT_SUBTYPE" val="a"/>
  <p:tag name="KSO_WM_UNIT_PRESET_TEXT" val="单击此处输入你的正文，文字是您思想的提炼，为了最终演示发布的良好效果，请尽量言简意赅的阐述观点；根据需要可酌情增减文字，以便观者可以准确理解您所传达的信息。"/>
  <p:tag name="KSO_WM_UNIT_NOCLEAR" val="0"/>
  <p:tag name="KSO_WM_UNIT_VALUE" val="104"/>
  <p:tag name="KSO_WM_UNIT_HIGHLIGHT" val="0"/>
  <p:tag name="KSO_WM_UNIT_COMPATIBLE" val="0"/>
  <p:tag name="KSO_WM_UNIT_DIAGRAM_ISNUMVISUAL" val="0"/>
  <p:tag name="KSO_WM_UNIT_DIAGRAM_ISREFERUNIT" val="0"/>
  <p:tag name="KSO_WM_DIAGRAM_GROUP_CODE" val="n1-1"/>
  <p:tag name="KSO_WM_UNIT_TYPE" val="n_h_h_f"/>
  <p:tag name="KSO_WM_UNIT_INDEX" val="1_1_1_1"/>
  <p:tag name="KSO_WM_UNIT_ID" val="diagram20228057_1*n_h_h_f*1_1_1_1"/>
  <p:tag name="KSO_WM_TEMPLATE_CATEGORY" val="diagram"/>
  <p:tag name="KSO_WM_TEMPLATE_INDEX" val="20228057"/>
  <p:tag name="KSO_WM_UNIT_LAYERLEVEL" val="1_1_1_1"/>
  <p:tag name="KSO_WM_TAG_VERSION" val="1.0"/>
  <p:tag name="KSO_WM_BEAUTIFY_FLAG" val="#wm#"/>
  <p:tag name="KSO_WM_UNIT_TEXT_FILL_FORE_SCHEMECOLOR_INDEX" val="5"/>
  <p:tag name="KSO_WM_UNIT_TEXT_FILL_TYPE" val="1"/>
</p:tagLst>
</file>

<file path=ppt/tags/tag125.xml><?xml version="1.0" encoding="utf-8"?>
<p:tagLst xmlns:p="http://schemas.openxmlformats.org/presentationml/2006/main">
  <p:tag name="KSO_WM_BEAUTIFY_FLAG" val=""/>
</p:tagLst>
</file>

<file path=ppt/tags/tag126.xml><?xml version="1.0" encoding="utf-8"?>
<p:tagLst xmlns:p="http://schemas.openxmlformats.org/presentationml/2006/main">
  <p:tag name="KSO_WM_BEAUTIFY_FLAG" val=""/>
</p:tagLst>
</file>

<file path=ppt/tags/tag1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0140_3*h_a*1_1"/>
  <p:tag name="KSO_WM_TEMPLATE_CATEGORY" val="diagram"/>
  <p:tag name="KSO_WM_TEMPLATE_INDEX" val="20230140"/>
  <p:tag name="KSO_WM_UNIT_LAYERLEVEL" val="1_1"/>
  <p:tag name="KSO_WM_TAG_VERSION" val="1.0"/>
  <p:tag name="KSO_WM_BEAUTIFY_FLAG" val="#wm#"/>
  <p:tag name="KSO_WM_UNIT_ISCONTENTSTITLE" val="0"/>
  <p:tag name="KSO_WM_UNIT_ISNUMDGMTITLE" val="0"/>
  <p:tag name="KSO_WM_UNIT_PRESET_TEXT" val="添加标题"/>
  <p:tag name="KSO_WM_UNIT_NOCLEAR" val="0"/>
  <p:tag name="KSO_WM_UNIT_VALUE" val="4"/>
  <p:tag name="KSO_WM_DIAGRAM_GROUP_CODE" val="n1-1"/>
  <p:tag name="KSO_WM_UNIT_TYPE" val="h_a"/>
  <p:tag name="KSO_WM_UNIT_INDEX" val="1_1"/>
  <p:tag name="KSO_WM_UNIT_TEXT_FILL_FORE_SCHEMECOLOR_INDEX" val="14"/>
  <p:tag name="KSO_WM_UNIT_TEXT_FILL_TYPE" val="1"/>
  <p:tag name="KSO_WM_UNIT_USESOURCEFORMAT_APPLY" val="1"/>
</p:tagLst>
</file>

<file path=ppt/tags/tag12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i"/>
  <p:tag name="KSO_WM_UNIT_INDEX" val="1_1_1"/>
  <p:tag name="KSO_WM_UNIT_ID" val="diagram20230140_1*n_h_i*1_1_1"/>
  <p:tag name="KSO_WM_TEMPLATE_CATEGORY" val="diagram"/>
  <p:tag name="KSO_WM_TEMPLATE_INDEX" val="20230140"/>
  <p:tag name="KSO_WM_UNIT_LAYERLEVEL" val="1_1_1"/>
  <p:tag name="KSO_WM_TAG_VERSION" val="1.0"/>
  <p:tag name="KSO_WM_BEAUTIFY_FLAG" val="#wm#"/>
  <p:tag name="KSO_WM_UNIT_LINE_FORE_SCHEMECOLOR_INDEX_1_BRIGHTNESS" val="0"/>
  <p:tag name="KSO_WM_UNIT_LINE_FORE_SCHEMECOLOR_INDEX_1" val="5"/>
  <p:tag name="KSO_WM_UNIT_LINE_FORE_SCHEMECOLOR_INDEX_1_POS" val="0"/>
  <p:tag name="KSO_WM_UNIT_LINE_FORE_SCHEMECOLOR_INDEX_1_TRANS" val="0"/>
  <p:tag name="KSO_WM_UNIT_LINE_FORE_SCHEMECOLOR_INDEX_2_BRIGHTNESS" val="0.8"/>
  <p:tag name="KSO_WM_UNIT_LINE_FORE_SCHEMECOLOR_INDEX_2" val="5"/>
  <p:tag name="KSO_WM_UNIT_LINE_FORE_SCHEMECOLOR_INDEX_2_POS" val="1"/>
  <p:tag name="KSO_WM_UNIT_LINE_FORE_SCHEMECOLOR_INDEX_2_TRANS" val="0"/>
  <p:tag name="KSO_WM_UNIT_LINE_GRADIENT_TYPE" val="0"/>
  <p:tag name="KSO_WM_UNIT_LINE_GRADIENT_ANGLE" val="90"/>
  <p:tag name="KSO_WM_UNIT_LINE_GRADIENT_DIRECTION" val="1"/>
  <p:tag name="KSO_WM_UNIT_LINE_FILL_TYPE" val="5"/>
  <p:tag name="KSO_WM_UNIT_TEXT_FILL_FORE_SCHEMECOLOR_INDEX_BRIGHTNESS" val="-0.5"/>
  <p:tag name="KSO_WM_UNIT_TEXT_FILL_FORE_SCHEMECOLOR_INDEX" val="2"/>
  <p:tag name="KSO_WM_UNIT_TEXT_FILL_TYPE" val="1"/>
  <p:tag name="KSO_WM_UNIT_USESOURCEFORMAT_APPLY" val="1"/>
</p:tagLst>
</file>

<file path=ppt/tags/tag12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i"/>
  <p:tag name="KSO_WM_UNIT_INDEX" val="1_1_2"/>
  <p:tag name="KSO_WM_UNIT_ID" val="diagram20230140_1*n_h_i*1_1_2"/>
  <p:tag name="KSO_WM_TEMPLATE_CATEGORY" val="diagram"/>
  <p:tag name="KSO_WM_TEMPLATE_INDEX" val="20230140"/>
  <p:tag name="KSO_WM_UNIT_LAYERLEVEL" val="1_1_1"/>
  <p:tag name="KSO_WM_TAG_VERSION" val="1.0"/>
  <p:tag name="KSO_WM_BEAUTIFY_FLAG" val="#wm#"/>
  <p:tag name="KSO_WM_UNIT_FILL_FORE_SCHEMECOLOR_INDEX_BRIGHTNESS" val="0"/>
  <p:tag name="KSO_WM_UNIT_FILL_FORE_SCHEMECOLOR_INDEX" val="2"/>
  <p:tag name="KSO_WM_UNIT_FILL_TYPE" val="1"/>
  <p:tag name="KSO_WM_UNIT_LINE_FORE_SCHEMECOLOR_INDEX_BRIGHTNESS" val="0.8"/>
  <p:tag name="KSO_WM_UNIT_LINE_FORE_SCHEMECOLOR_INDEX" val="5"/>
  <p:tag name="KSO_WM_UNIT_LINE_FILL_TYPE" val="2"/>
  <p:tag name="KSO_WM_UNIT_TEXT_FILL_FORE_SCHEMECOLOR_INDEX_BRIGHTNESS" val="0"/>
  <p:tag name="KSO_WM_UNIT_TEXT_FILL_FORE_SCHEMECOLOR_INDEX" val="2"/>
  <p:tag name="KSO_WM_UNIT_TEXT_FILL_TYPE" val="1"/>
  <p:tag name="KSO_WM_UNIT_USESOURCEFORMAT_APPLY" val="1"/>
</p:tagLst>
</file>

<file path=ppt/tags/tag13.xml><?xml version="1.0" encoding="utf-8"?>
<p:tagLst xmlns:p="http://schemas.openxmlformats.org/presentationml/2006/main">
  <p:tag name="KSO_WM_BEAUTIFY_FLAG" val=""/>
</p:tagLst>
</file>

<file path=ppt/tags/tag13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h_i"/>
  <p:tag name="KSO_WM_UNIT_INDEX" val="1_1_1_1"/>
  <p:tag name="KSO_WM_UNIT_ID" val="diagram20230140_1*n_h_h_i*1_1_1_1"/>
  <p:tag name="KSO_WM_TEMPLATE_CATEGORY" val="diagram"/>
  <p:tag name="KSO_WM_TEMPLATE_INDEX" val="20230140"/>
  <p:tag name="KSO_WM_UNIT_LAYERLEVEL" val="1_1_1_1"/>
  <p:tag name="KSO_WM_TAG_VERSION" val="1.0"/>
  <p:tag name="KSO_WM_BEAUTIFY_FLAG" val="#wm#"/>
  <p:tag name="KSO_WM_UNIT_FILL_FORE_SCHEMECOLOR_INDEX_1_BRIGHTNESS" val="0"/>
  <p:tag name="KSO_WM_UNIT_FILL_FORE_SCHEMECOLOR_INDEX_1" val="5"/>
  <p:tag name="KSO_WM_UNIT_FILL_FORE_SCHEMECOLOR_INDEX_1_POS" val="0"/>
  <p:tag name="KSO_WM_UNIT_FILL_FORE_SCHEMECOLOR_INDEX_1_TRANS" val="0"/>
  <p:tag name="KSO_WM_UNIT_SHADOW_SCHEMECOLOR_INDEX_BRIGHTNESS" val="-0.5"/>
  <p:tag name="KSO_WM_UNIT_SHADOW_SCHEMECOLOR_INDEX" val="5"/>
  <p:tag name="KSO_WM_UNIT_TEXT_FILL_FORE_SCHEMECOLOR_INDEX_BRIGHTNESS" val="0"/>
  <p:tag name="KSO_WM_UNIT_TEXT_FILL_FORE_SCHEMECOLOR_INDEX" val="2"/>
  <p:tag name="KSO_WM_UNIT_TEXT_FILL_TYPE" val="1"/>
  <p:tag name="KSO_WM_UNIT_USESOURCEFORMAT_APPLY" val="1"/>
  <p:tag name="KSO_WM_UNIT_FILL_FORE_SCHEMECOLOR_INDEX" val="5"/>
  <p:tag name="KSO_WM_UNIT_FILL_TYPE" val="1"/>
</p:tagLst>
</file>

<file path=ppt/tags/tag13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h_i"/>
  <p:tag name="KSO_WM_UNIT_INDEX" val="1_1_2_1"/>
  <p:tag name="KSO_WM_UNIT_ID" val="diagram20230140_1*n_h_h_i*1_1_2_1"/>
  <p:tag name="KSO_WM_TEMPLATE_CATEGORY" val="diagram"/>
  <p:tag name="KSO_WM_TEMPLATE_INDEX" val="20230140"/>
  <p:tag name="KSO_WM_UNIT_LAYERLEVEL" val="1_1_1_1"/>
  <p:tag name="KSO_WM_TAG_VERSION" val="1.0"/>
  <p:tag name="KSO_WM_BEAUTIFY_FLAG" val="#wm#"/>
  <p:tag name="KSO_WM_UNIT_FILL_FORE_SCHEMECOLOR_INDEX_1_BRIGHTNESS" val="0"/>
  <p:tag name="KSO_WM_UNIT_FILL_FORE_SCHEMECOLOR_INDEX_1" val="5"/>
  <p:tag name="KSO_WM_UNIT_FILL_FORE_SCHEMECOLOR_INDEX_1_POS" val="0"/>
  <p:tag name="KSO_WM_UNIT_FILL_FORE_SCHEMECOLOR_INDEX_1_TRANS" val="0"/>
  <p:tag name="KSO_WM_UNIT_SHADOW_SCHEMECOLOR_INDEX_BRIGHTNESS" val="-0.5"/>
  <p:tag name="KSO_WM_UNIT_SHADOW_SCHEMECOLOR_INDEX" val="5"/>
  <p:tag name="KSO_WM_UNIT_TEXT_FILL_FORE_SCHEMECOLOR_INDEX_BRIGHTNESS" val="0"/>
  <p:tag name="KSO_WM_UNIT_TEXT_FILL_FORE_SCHEMECOLOR_INDEX" val="2"/>
  <p:tag name="KSO_WM_UNIT_TEXT_FILL_TYPE" val="1"/>
  <p:tag name="KSO_WM_UNIT_USESOURCEFORMAT_APPLY" val="1"/>
  <p:tag name="KSO_WM_UNIT_FILL_FORE_SCHEMECOLOR_INDEX" val="5"/>
  <p:tag name="KSO_WM_UNIT_FILL_TYPE" val="1"/>
</p:tagLst>
</file>

<file path=ppt/tags/tag13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i"/>
  <p:tag name="KSO_WM_UNIT_INDEX" val="1_2_1"/>
  <p:tag name="KSO_WM_UNIT_ID" val="diagram20230140_1*n_h_i*1_2_1"/>
  <p:tag name="KSO_WM_TEMPLATE_CATEGORY" val="diagram"/>
  <p:tag name="KSO_WM_TEMPLATE_INDEX" val="20230140"/>
  <p:tag name="KSO_WM_UNIT_LAYERLEVEL" val="1_1_1"/>
  <p:tag name="KSO_WM_TAG_VERSION" val="1.0"/>
  <p:tag name="KSO_WM_BEAUTIFY_FLAG" val="#wm#"/>
  <p:tag name="KSO_WM_UNIT_FILL_FORE_SCHEMECOLOR_INDEX_1_BRIGHTNESS" val="0"/>
  <p:tag name="KSO_WM_UNIT_FILL_FORE_SCHEMECOLOR_INDEX_1" val="5"/>
  <p:tag name="KSO_WM_UNIT_FILL_FORE_SCHEMECOLOR_INDEX_1_POS" val="0"/>
  <p:tag name="KSO_WM_UNIT_FILL_FORE_SCHEMECOLOR_INDEX_1_TRANS" val="0"/>
  <p:tag name="KSO_WM_UNIT_SHADOW_SCHEMECOLOR_INDEX_BRIGHTNESS" val="-0.5"/>
  <p:tag name="KSO_WM_UNIT_SHADOW_SCHEMECOLOR_INDEX" val="5"/>
  <p:tag name="KSO_WM_UNIT_TEXT_FILL_FORE_SCHEMECOLOR_INDEX_BRIGHTNESS" val="0"/>
  <p:tag name="KSO_WM_UNIT_TEXT_FILL_FORE_SCHEMECOLOR_INDEX" val="2"/>
  <p:tag name="KSO_WM_UNIT_TEXT_FILL_TYPE" val="1"/>
  <p:tag name="KSO_WM_UNIT_USESOURCEFORMAT_APPLY" val="1"/>
  <p:tag name="KSO_WM_UNIT_FILL_FORE_SCHEMECOLOR_INDEX" val="5"/>
  <p:tag name="KSO_WM_UNIT_FILL_TYPE" val="1"/>
</p:tagLst>
</file>

<file path=ppt/tags/tag13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i"/>
  <p:tag name="KSO_WM_UNIT_INDEX" val="1_2_2"/>
  <p:tag name="KSO_WM_UNIT_ID" val="diagram20230140_1*n_h_i*1_2_2"/>
  <p:tag name="KSO_WM_TEMPLATE_CATEGORY" val="diagram"/>
  <p:tag name="KSO_WM_TEMPLATE_INDEX" val="20230140"/>
  <p:tag name="KSO_WM_UNIT_LAYERLEVEL" val="1_1_1"/>
  <p:tag name="KSO_WM_TAG_VERSION" val="1.0"/>
  <p:tag name="KSO_WM_BEAUTIFY_FLAG" val="#wm#"/>
  <p:tag name="KSO_WM_UNIT_LINE_FORE_SCHEMECOLOR_INDEX_1_BRIGHTNESS" val="0"/>
  <p:tag name="KSO_WM_UNIT_LINE_FORE_SCHEMECOLOR_INDEX_1" val="5"/>
  <p:tag name="KSO_WM_UNIT_LINE_FORE_SCHEMECOLOR_INDEX_1_POS" val="0"/>
  <p:tag name="KSO_WM_UNIT_LINE_FORE_SCHEMECOLOR_INDEX_1_TRANS" val="0"/>
  <p:tag name="KSO_WM_UNIT_LINE_FORE_SCHEMECOLOR_INDEX_2_BRIGHTNESS" val="0.4"/>
  <p:tag name="KSO_WM_UNIT_LINE_FORE_SCHEMECOLOR_INDEX_2" val="5"/>
  <p:tag name="KSO_WM_UNIT_LINE_FORE_SCHEMECOLOR_INDEX_2_POS" val="1"/>
  <p:tag name="KSO_WM_UNIT_LINE_FORE_SCHEMECOLOR_INDEX_2_TRANS" val="0"/>
  <p:tag name="KSO_WM_UNIT_LINE_GRADIENT_TYPE" val="0"/>
  <p:tag name="KSO_WM_UNIT_LINE_GRADIENT_ANGLE" val="90"/>
  <p:tag name="KSO_WM_UNIT_LINE_GRADIENT_DIRECTION" val="1"/>
  <p:tag name="KSO_WM_UNIT_LINE_FILL_TYPE" val="5"/>
  <p:tag name="KSO_WM_UNIT_SHADOW_SCHEMECOLOR_INDEX_BRIGHTNESS" val="-0.5"/>
  <p:tag name="KSO_WM_UNIT_SHADOW_SCHEMECOLOR_INDEX" val="5"/>
  <p:tag name="KSO_WM_UNIT_TEXT_FILL_FORE_SCHEMECOLOR_INDEX_BRIGHTNESS" val="0"/>
  <p:tag name="KSO_WM_UNIT_TEXT_FILL_FORE_SCHEMECOLOR_INDEX" val="2"/>
  <p:tag name="KSO_WM_UNIT_TEXT_FILL_TYPE" val="1"/>
  <p:tag name="KSO_WM_UNIT_USESOURCEFORMAT_APPLY" val="1"/>
</p:tagLst>
</file>

<file path=ppt/tags/tag13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SUBTYPE" val="d"/>
  <p:tag name="KSO_WM_UNIT_TYPE" val="n_h_h_i"/>
  <p:tag name="KSO_WM_UNIT_INDEX" val="1_1_1_2"/>
  <p:tag name="KSO_WM_UNIT_ID" val="diagram20230140_1*n_h_h_i*1_1_1_2"/>
  <p:tag name="KSO_WM_TEMPLATE_CATEGORY" val="diagram"/>
  <p:tag name="KSO_WM_TEMPLATE_INDEX" val="20230140"/>
  <p:tag name="KSO_WM_UNIT_LAYERLEVEL" val="1_1_1_1"/>
  <p:tag name="KSO_WM_TAG_VERSION" val="1.0"/>
  <p:tag name="KSO_WM_BEAUTIFY_FLAG" val="#wm#"/>
  <p:tag name="KSO_WM_UNIT_TEXT_FILL_FORE_SCHEMECOLOR_INDEX_BRIGHTNESS" val="0"/>
  <p:tag name="KSO_WM_UNIT_TEXT_FILL_FORE_SCHEMECOLOR_INDEX" val="14"/>
  <p:tag name="KSO_WM_UNIT_TEXT_FILL_TYPE" val="1"/>
  <p:tag name="KSO_WM_UNIT_USESOURCEFORMAT_APPLY" val="1"/>
</p:tagLst>
</file>

<file path=ppt/tags/tag13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SUBTYPE" val="d"/>
  <p:tag name="KSO_WM_UNIT_TYPE" val="n_h_h_i"/>
  <p:tag name="KSO_WM_UNIT_INDEX" val="1_1_2_2"/>
  <p:tag name="KSO_WM_UNIT_ID" val="diagram20230140_1*n_h_h_i*1_1_2_2"/>
  <p:tag name="KSO_WM_TEMPLATE_CATEGORY" val="diagram"/>
  <p:tag name="KSO_WM_TEMPLATE_INDEX" val="20230140"/>
  <p:tag name="KSO_WM_UNIT_LAYERLEVEL" val="1_1_1_1"/>
  <p:tag name="KSO_WM_TAG_VERSION" val="1.0"/>
  <p:tag name="KSO_WM_BEAUTIFY_FLAG" val="#wm#"/>
  <p:tag name="KSO_WM_UNIT_TEXT_FILL_FORE_SCHEMECOLOR_INDEX_BRIGHTNESS" val="0"/>
  <p:tag name="KSO_WM_UNIT_TEXT_FILL_FORE_SCHEMECOLOR_INDEX" val="14"/>
  <p:tag name="KSO_WM_UNIT_TEXT_FILL_TYPE" val="1"/>
  <p:tag name="KSO_WM_UNIT_USESOURCEFORMAT_APPLY" val="1"/>
</p:tagLst>
</file>

<file path=ppt/tags/tag136.xml><?xml version="1.0" encoding="utf-8"?>
<p:tagLst xmlns:p="http://schemas.openxmlformats.org/presentationml/2006/main">
  <p:tag name="KSO_WM_UNIT_ISCONTENTSTITLE" val="0"/>
  <p:tag name="KSO_WM_UNIT_ISNUMDGMTITLE" val="0"/>
  <p:tag name="KSO_WM_UNIT_PRESET_TEXT" val="添加标题"/>
  <p:tag name="KSO_WM_UNIT_NOCLEAR" val="0"/>
  <p:tag name="KSO_WM_UNIT_VALUE" val="4"/>
  <p:tag name="KSO_WM_UNIT_HIGHLIGHT" val="0"/>
  <p:tag name="KSO_WM_UNIT_COMPATIBLE" val="0"/>
  <p:tag name="KSO_WM_UNIT_DIAGRAM_ISNUMVISUAL" val="0"/>
  <p:tag name="KSO_WM_UNIT_DIAGRAM_ISREFERUNIT" val="0"/>
  <p:tag name="KSO_WM_DIAGRAM_GROUP_CODE" val="n1-1"/>
  <p:tag name="KSO_WM_UNIT_TYPE" val="n_h_a"/>
  <p:tag name="KSO_WM_UNIT_INDEX" val="1_2_1"/>
  <p:tag name="KSO_WM_UNIT_ID" val="diagram20230140_1*n_h_a*1_2_1"/>
  <p:tag name="KSO_WM_TEMPLATE_CATEGORY" val="diagram"/>
  <p:tag name="KSO_WM_TEMPLATE_INDEX" val="20230140"/>
  <p:tag name="KSO_WM_UNIT_LAYERLEVEL" val="1_1_1"/>
  <p:tag name="KSO_WM_TAG_VERSION" val="1.0"/>
  <p:tag name="KSO_WM_BEAUTIFY_FLAG" val="#wm#"/>
  <p:tag name="KSO_WM_UNIT_TEXT_FILL_FORE_SCHEMECOLOR_INDEX_BRIGHTNESS" val="0"/>
  <p:tag name="KSO_WM_UNIT_TEXT_FILL_FORE_SCHEMECOLOR_INDEX" val="14"/>
  <p:tag name="KSO_WM_UNIT_TEXT_FILL_TYPE" val="1"/>
  <p:tag name="KSO_WM_UNIT_USESOURCEFORMAT_APPLY" val="1"/>
</p:tagLst>
</file>

<file path=ppt/tags/tag137.xml><?xml version="1.0" encoding="utf-8"?>
<p:tagLst xmlns:p="http://schemas.openxmlformats.org/presentationml/2006/main">
  <p:tag name="KSO_WM_UNIT_SUBTYPE" val="a"/>
  <p:tag name="KSO_WM_UNIT_PRESET_TEXT" val="点击此处添加正文，文字是您思想的提炼，请言简意赅的阐述您的观点。"/>
  <p:tag name="KSO_WM_UNIT_NOCLEAR" val="0"/>
  <p:tag name="KSO_WM_UNIT_VALUE" val="39"/>
  <p:tag name="KSO_WM_UNIT_HIGHLIGHT" val="0"/>
  <p:tag name="KSO_WM_UNIT_COMPATIBLE" val="0"/>
  <p:tag name="KSO_WM_UNIT_DIAGRAM_ISNUMVISUAL" val="0"/>
  <p:tag name="KSO_WM_UNIT_DIAGRAM_ISREFERUNIT" val="0"/>
  <p:tag name="KSO_WM_DIAGRAM_GROUP_CODE" val="n1-1"/>
  <p:tag name="KSO_WM_UNIT_TYPE" val="n_h_h_f"/>
  <p:tag name="KSO_WM_UNIT_INDEX" val="1_1_2_1"/>
  <p:tag name="KSO_WM_UNIT_ID" val="diagram20230140_1*n_h_h_f*1_1_2_1"/>
  <p:tag name="KSO_WM_TEMPLATE_CATEGORY" val="diagram"/>
  <p:tag name="KSO_WM_TEMPLATE_INDEX" val="20230140"/>
  <p:tag name="KSO_WM_UNIT_LAYERLEVEL" val="1_1_1_1"/>
  <p:tag name="KSO_WM_TAG_VERSION" val="1.0"/>
  <p:tag name="KSO_WM_BEAUTIFY_FLAG" val="#wm#"/>
  <p:tag name="KSO_WM_UNIT_TEXT_FILL_FORE_SCHEMECOLOR_INDEX_BRIGHTNESS" val="0.25"/>
  <p:tag name="KSO_WM_UNIT_TEXT_FILL_FORE_SCHEMECOLOR_INDEX" val="13"/>
  <p:tag name="KSO_WM_UNIT_TEXT_FILL_TYPE" val="1"/>
  <p:tag name="KSO_WM_UNIT_USESOURCEFORMAT_APPLY" val="1"/>
</p:tagLst>
</file>

<file path=ppt/tags/tag138.xml><?xml version="1.0" encoding="utf-8"?>
<p:tagLst xmlns:p="http://schemas.openxmlformats.org/presentationml/2006/main">
  <p:tag name="KSO_WM_UNIT_ISCONTENTSTITLE" val="0"/>
  <p:tag name="KSO_WM_UNIT_ISNUMDGMTITLE" val="0"/>
  <p:tag name="KSO_WM_UNIT_PRESET_TEXT" val="预设标题"/>
  <p:tag name="KSO_WM_UNIT_NOCLEAR" val="0"/>
  <p:tag name="KSO_WM_UNIT_VALUE" val="6"/>
  <p:tag name="KSO_WM_UNIT_HIGHLIGHT" val="0"/>
  <p:tag name="KSO_WM_UNIT_COMPATIBLE" val="0"/>
  <p:tag name="KSO_WM_UNIT_DIAGRAM_ISNUMVISUAL" val="0"/>
  <p:tag name="KSO_WM_UNIT_DIAGRAM_ISREFERUNIT" val="0"/>
  <p:tag name="KSO_WM_DIAGRAM_GROUP_CODE" val="n1-1"/>
  <p:tag name="KSO_WM_UNIT_TYPE" val="n_h_h_a"/>
  <p:tag name="KSO_WM_UNIT_INDEX" val="1_1_2_1"/>
  <p:tag name="KSO_WM_UNIT_ID" val="diagram20230140_1*n_h_h_a*1_1_2_1"/>
  <p:tag name="KSO_WM_TEMPLATE_CATEGORY" val="diagram"/>
  <p:tag name="KSO_WM_TEMPLATE_INDEX" val="20230140"/>
  <p:tag name="KSO_WM_UNIT_LAYERLEVEL" val="1_1_1_1"/>
  <p:tag name="KSO_WM_TAG_VERSION" val="1.0"/>
  <p:tag name="KSO_WM_BEAUTIFY_FLAG" val="#wm#"/>
  <p:tag name="KSO_WM_UNIT_TEXT_FILL_FORE_SCHEMECOLOR_INDEX_BRIGHTNESS" val="0"/>
  <p:tag name="KSO_WM_UNIT_TEXT_FILL_FORE_SCHEMECOLOR_INDEX" val="5"/>
  <p:tag name="KSO_WM_UNIT_TEXT_FILL_TYPE" val="1"/>
  <p:tag name="KSO_WM_UNIT_USESOURCEFORMAT_APPLY" val="1"/>
</p:tagLst>
</file>

<file path=ppt/tags/tag139.xml><?xml version="1.0" encoding="utf-8"?>
<p:tagLst xmlns:p="http://schemas.openxmlformats.org/presentationml/2006/main">
  <p:tag name="KSO_WM_UNIT_SUBTYPE" val="a"/>
  <p:tag name="KSO_WM_UNIT_PRESET_TEXT" val="点击此处添加正文，文字是您思想的提炼，请言简意赅的阐述您的观点。"/>
  <p:tag name="KSO_WM_UNIT_NOCLEAR" val="0"/>
  <p:tag name="KSO_WM_UNIT_VALUE" val="39"/>
  <p:tag name="KSO_WM_UNIT_HIGHLIGHT" val="0"/>
  <p:tag name="KSO_WM_UNIT_COMPATIBLE" val="0"/>
  <p:tag name="KSO_WM_UNIT_DIAGRAM_ISNUMVISUAL" val="0"/>
  <p:tag name="KSO_WM_UNIT_DIAGRAM_ISREFERUNIT" val="0"/>
  <p:tag name="KSO_WM_DIAGRAM_GROUP_CODE" val="n1-1"/>
  <p:tag name="KSO_WM_UNIT_TYPE" val="n_h_h_f"/>
  <p:tag name="KSO_WM_UNIT_INDEX" val="1_1_1_1"/>
  <p:tag name="KSO_WM_UNIT_ID" val="diagram20230140_1*n_h_h_f*1_1_1_1"/>
  <p:tag name="KSO_WM_TEMPLATE_CATEGORY" val="diagram"/>
  <p:tag name="KSO_WM_TEMPLATE_INDEX" val="20230140"/>
  <p:tag name="KSO_WM_UNIT_LAYERLEVEL" val="1_1_1_1"/>
  <p:tag name="KSO_WM_TAG_VERSION" val="1.0"/>
  <p:tag name="KSO_WM_BEAUTIFY_FLAG" val="#wm#"/>
  <p:tag name="KSO_WM_UNIT_TEXT_FILL_FORE_SCHEMECOLOR_INDEX_BRIGHTNESS" val="0.25"/>
  <p:tag name="KSO_WM_UNIT_TEXT_FILL_FORE_SCHEMECOLOR_INDEX" val="13"/>
  <p:tag name="KSO_WM_UNIT_TEXT_FILL_TYPE" val="1"/>
  <p:tag name="KSO_WM_UNIT_USESOURCEFORMAT_APPLY" val="1"/>
</p:tagLst>
</file>

<file path=ppt/tags/tag14.xml><?xml version="1.0" encoding="utf-8"?>
<p:tagLst xmlns:p="http://schemas.openxmlformats.org/presentationml/2006/main">
  <p:tag name="KSO_WM_BEAUTIFY_FLAG" val=""/>
</p:tagLst>
</file>

<file path=ppt/tags/tag140.xml><?xml version="1.0" encoding="utf-8"?>
<p:tagLst xmlns:p="http://schemas.openxmlformats.org/presentationml/2006/main">
  <p:tag name="KSO_WM_UNIT_ISCONTENTSTITLE" val="0"/>
  <p:tag name="KSO_WM_UNIT_ISNUMDGMTITLE" val="0"/>
  <p:tag name="KSO_WM_UNIT_PRESET_TEXT" val="预设标题"/>
  <p:tag name="KSO_WM_UNIT_NOCLEAR" val="0"/>
  <p:tag name="KSO_WM_UNIT_VALUE" val="6"/>
  <p:tag name="KSO_WM_UNIT_HIGHLIGHT" val="0"/>
  <p:tag name="KSO_WM_UNIT_COMPATIBLE" val="0"/>
  <p:tag name="KSO_WM_UNIT_DIAGRAM_ISNUMVISUAL" val="0"/>
  <p:tag name="KSO_WM_UNIT_DIAGRAM_ISREFERUNIT" val="0"/>
  <p:tag name="KSO_WM_DIAGRAM_GROUP_CODE" val="n1-1"/>
  <p:tag name="KSO_WM_UNIT_TYPE" val="n_h_h_a"/>
  <p:tag name="KSO_WM_UNIT_INDEX" val="1_1_1_1"/>
  <p:tag name="KSO_WM_UNIT_ID" val="diagram20230140_1*n_h_h_a*1_1_1_1"/>
  <p:tag name="KSO_WM_TEMPLATE_CATEGORY" val="diagram"/>
  <p:tag name="KSO_WM_TEMPLATE_INDEX" val="20230140"/>
  <p:tag name="KSO_WM_UNIT_LAYERLEVEL" val="1_1_1_1"/>
  <p:tag name="KSO_WM_TAG_VERSION" val="1.0"/>
  <p:tag name="KSO_WM_BEAUTIFY_FLAG" val="#wm#"/>
  <p:tag name="KSO_WM_UNIT_TEXT_FILL_FORE_SCHEMECOLOR_INDEX_BRIGHTNESS" val="0"/>
  <p:tag name="KSO_WM_UNIT_TEXT_FILL_FORE_SCHEMECOLOR_INDEX" val="5"/>
  <p:tag name="KSO_WM_UNIT_TEXT_FILL_TYPE" val="1"/>
  <p:tag name="KSO_WM_UNIT_USESOURCEFORMAT_APPLY" val="1"/>
</p:tagLst>
</file>

<file path=ppt/tags/tag141.xml><?xml version="1.0" encoding="utf-8"?>
<p:tagLst xmlns:p="http://schemas.openxmlformats.org/presentationml/2006/main">
  <p:tag name="KSO_WM_SLIDE_ITEM_CNT" val="2"/>
</p:tagLst>
</file>

<file path=ppt/tags/tag142.xml><?xml version="1.0" encoding="utf-8"?>
<p:tagLst xmlns:p="http://schemas.openxmlformats.org/presentationml/2006/main">
  <p:tag name="KSO_WM_BEAUTIFY_FLAG" val=""/>
</p:tagLst>
</file>

<file path=ppt/tags/tag143.xml><?xml version="1.0" encoding="utf-8"?>
<p:tagLst xmlns:p="http://schemas.openxmlformats.org/presentationml/2006/main">
  <p:tag name="KSO_WM_BEAUTIFY_FLAG" val=""/>
</p:tagLst>
</file>

<file path=ppt/tags/tag144.xml><?xml version="1.0" encoding="utf-8"?>
<p:tagLst xmlns:p="http://schemas.openxmlformats.org/presentationml/2006/main">
  <p:tag name="KSO_WM_BEAUTIFY_FLAG" val=""/>
</p:tagLst>
</file>

<file path=ppt/tags/tag145.xml><?xml version="1.0" encoding="utf-8"?>
<p:tagLst xmlns:p="http://schemas.openxmlformats.org/presentationml/2006/main">
  <p:tag name="KSO_WM_BEAUTIFY_FLAG" val=""/>
</p:tagLst>
</file>

<file path=ppt/tags/tag146.xml><?xml version="1.0" encoding="utf-8"?>
<p:tagLst xmlns:p="http://schemas.openxmlformats.org/presentationml/2006/main">
  <p:tag name="KSO_WM_BEAUTIFY_FLAG" val=""/>
</p:tagLst>
</file>

<file path=ppt/tags/tag147.xml><?xml version="1.0" encoding="utf-8"?>
<p:tagLst xmlns:p="http://schemas.openxmlformats.org/presentationml/2006/main">
  <p:tag name="KSO_WM_BEAUTIFY_FLAG" val=""/>
</p:tagLst>
</file>

<file path=ppt/tags/tag148.xml><?xml version="1.0" encoding="utf-8"?>
<p:tagLst xmlns:p="http://schemas.openxmlformats.org/presentationml/2006/main">
  <p:tag name="KSO_WM_BEAUTIFY_FLAG" val=""/>
</p:tagLst>
</file>

<file path=ppt/tags/tag149.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50.xml><?xml version="1.0" encoding="utf-8"?>
<p:tagLst xmlns:p="http://schemas.openxmlformats.org/presentationml/2006/main">
  <p:tag name="KSO_WM_BEAUTIFY_FLAG" val=""/>
</p:tagLst>
</file>

<file path=ppt/tags/tag151.xml><?xml version="1.0" encoding="utf-8"?>
<p:tagLst xmlns:p="http://schemas.openxmlformats.org/presentationml/2006/main">
  <p:tag name="KSO_WM_BEAUTIFY_FLAG" val=""/>
</p:tagLst>
</file>

<file path=ppt/tags/tag152.xml><?xml version="1.0" encoding="utf-8"?>
<p:tagLst xmlns:p="http://schemas.openxmlformats.org/presentationml/2006/main">
  <p:tag name="KSO_WM_BEAUTIFY_FLAG" val=""/>
</p:tagLst>
</file>

<file path=ppt/tags/tag153.xml><?xml version="1.0" encoding="utf-8"?>
<p:tagLst xmlns:p="http://schemas.openxmlformats.org/presentationml/2006/main">
  <p:tag name="KSO_WM_BEAUTIFY_FLAG" val=""/>
</p:tagLst>
</file>

<file path=ppt/tags/tag15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i"/>
  <p:tag name="KSO_WM_UNIT_INDEX" val="1_1_2"/>
  <p:tag name="KSO_WM_UNIT_ID" val="diagram20228057_1*n_h_i*1_1_2"/>
  <p:tag name="KSO_WM_TEMPLATE_CATEGORY" val="diagram"/>
  <p:tag name="KSO_WM_TEMPLATE_INDEX" val="20228057"/>
  <p:tag name="KSO_WM_UNIT_LAYERLEVEL" val="1_1_1"/>
  <p:tag name="KSO_WM_TAG_VERSION" val="1.0"/>
  <p:tag name="KSO_WM_BEAUTIFY_FLAG" val="#wm#"/>
  <p:tag name="KSO_WM_UNIT_FILL_FORE_SCHEMECOLOR_INDEX" val="5"/>
  <p:tag name="KSO_WM_UNIT_FILL_TYPE" val="1"/>
  <p:tag name="KSO_WM_UNIT_TEXT_FILL_FORE_SCHEMECOLOR_INDEX" val="2"/>
  <p:tag name="KSO_WM_UNIT_TEXT_FILL_TYPE" val="1"/>
</p:tagLst>
</file>

<file path=ppt/tags/tag155.xml><?xml version="1.0" encoding="utf-8"?>
<p:tagLst xmlns:p="http://schemas.openxmlformats.org/presentationml/2006/main">
  <p:tag name="KSO_WM_BEAUTIFY_FLAG" val=""/>
</p:tagLst>
</file>

<file path=ppt/tags/tag156.xml><?xml version="1.0" encoding="utf-8"?>
<p:tagLst xmlns:p="http://schemas.openxmlformats.org/presentationml/2006/main">
  <p:tag name="KSO_WM_BEAUTIFY_FLAG" val=""/>
</p:tagLst>
</file>

<file path=ppt/tags/tag15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i"/>
  <p:tag name="KSO_WM_UNIT_INDEX" val="1_1_1"/>
  <p:tag name="KSO_WM_UNIT_ID" val="diagram20228057_1*n_h_i*1_1_1"/>
  <p:tag name="KSO_WM_TEMPLATE_CATEGORY" val="diagram"/>
  <p:tag name="KSO_WM_TEMPLATE_INDEX" val="20228057"/>
  <p:tag name="KSO_WM_UNIT_LAYERLEVEL" val="1_1_1"/>
  <p:tag name="KSO_WM_TAG_VERSION" val="1.0"/>
  <p:tag name="KSO_WM_BEAUTIFY_FLAG" val="#wm#"/>
  <p:tag name="KSO_WM_UNIT_LINE_FORE_SCHEMECOLOR_INDEX" val="5"/>
  <p:tag name="KSO_WM_UNIT_LINE_FILL_TYPE" val="2"/>
  <p:tag name="KSO_WM_UNIT_TEXT_FILL_FORE_SCHEMECOLOR_INDEX" val="13"/>
  <p:tag name="KSO_WM_UNIT_TEXT_FILL_TYPE" val="1"/>
</p:tagLst>
</file>

<file path=ppt/tags/tag158.xml><?xml version="1.0" encoding="utf-8"?>
<p:tagLst xmlns:p="http://schemas.openxmlformats.org/presentationml/2006/main">
  <p:tag name="KSO_WM_UNIT_ISCONTENTSTITLE" val="0"/>
  <p:tag name="KSO_WM_UNIT_ISNUMDGMTITLE" val="0"/>
  <p:tag name="KSO_WM_UNIT_PRESET_TEXT" val="添加小标题"/>
  <p:tag name="KSO_WM_UNIT_NOCLEAR" val="0"/>
  <p:tag name="KSO_WM_UNIT_VALUE" val="5"/>
  <p:tag name="KSO_WM_UNIT_HIGHLIGHT" val="0"/>
  <p:tag name="KSO_WM_UNIT_COMPATIBLE" val="0"/>
  <p:tag name="KSO_WM_UNIT_DIAGRAM_ISNUMVISUAL" val="0"/>
  <p:tag name="KSO_WM_UNIT_DIAGRAM_ISREFERUNIT" val="0"/>
  <p:tag name="KSO_WM_DIAGRAM_GROUP_CODE" val="n1-1"/>
  <p:tag name="KSO_WM_UNIT_TYPE" val="n_h_a"/>
  <p:tag name="KSO_WM_UNIT_INDEX" val="1_1_1"/>
  <p:tag name="KSO_WM_UNIT_ID" val="diagram20228057_1*n_h_a*1_1_1"/>
  <p:tag name="KSO_WM_TEMPLATE_CATEGORY" val="diagram"/>
  <p:tag name="KSO_WM_TEMPLATE_INDEX" val="20228057"/>
  <p:tag name="KSO_WM_UNIT_LAYERLEVEL" val="1_1_1"/>
  <p:tag name="KSO_WM_TAG_VERSION" val="1.0"/>
  <p:tag name="KSO_WM_BEAUTIFY_FLAG" val="#wm#"/>
  <p:tag name="KSO_WM_UNIT_TEXT_FILL_FORE_SCHEMECOLOR_INDEX" val="14"/>
  <p:tag name="KSO_WM_UNIT_TEXT_FILL_TYPE" val="1"/>
</p:tagLst>
</file>

<file path=ppt/tags/tag15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i"/>
  <p:tag name="KSO_WM_UNIT_INDEX" val="1_1_3"/>
  <p:tag name="KSO_WM_UNIT_ID" val="diagram20228057_1*n_h_i*1_1_3"/>
  <p:tag name="KSO_WM_TEMPLATE_CATEGORY" val="diagram"/>
  <p:tag name="KSO_WM_TEMPLATE_INDEX" val="20228057"/>
  <p:tag name="KSO_WM_UNIT_LAYERLEVEL" val="1_1_1"/>
  <p:tag name="KSO_WM_TAG_VERSION" val="1.0"/>
  <p:tag name="KSO_WM_BEAUTIFY_FLAG" val="#wm#"/>
  <p:tag name="KSO_WM_UNIT_LINE_FORE_SCHEMECOLOR_INDEX" val="5"/>
  <p:tag name="KSO_WM_UNIT_LINE_FILL_TYPE" val="2"/>
  <p:tag name="KSO_WM_UNIT_TEXT_FILL_FORE_SCHEMECOLOR_INDEX" val="2"/>
  <p:tag name="KSO_WM_UNIT_TEXT_FILL_TYPE" val="1"/>
</p:tagLst>
</file>

<file path=ppt/tags/tag16.xml><?xml version="1.0" encoding="utf-8"?>
<p:tagLst xmlns:p="http://schemas.openxmlformats.org/presentationml/2006/main">
  <p:tag name="KSO_WM_BEAUTIFY_FLAG" val=""/>
</p:tagLst>
</file>

<file path=ppt/tags/tag16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h_i"/>
  <p:tag name="KSO_WM_UNIT_INDEX" val="1_1_1_2"/>
  <p:tag name="KSO_WM_UNIT_ID" val="diagram20228057_1*n_h_h_i*1_1_1_2"/>
  <p:tag name="KSO_WM_TEMPLATE_CATEGORY" val="diagram"/>
  <p:tag name="KSO_WM_TEMPLATE_INDEX" val="20228057"/>
  <p:tag name="KSO_WM_UNIT_LAYERLEVEL" val="1_1_1_1"/>
  <p:tag name="KSO_WM_TAG_VERSION" val="1.0"/>
  <p:tag name="KSO_WM_BEAUTIFY_FLAG" val="#wm#"/>
  <p:tag name="KSO_WM_UNIT_LINE_FORE_SCHEMECOLOR_INDEX" val="14"/>
  <p:tag name="KSO_WM_UNIT_LINE_FILL_TYPE" val="2"/>
  <p:tag name="KSO_WM_UNIT_TEXT_FILL_FORE_SCHEMECOLOR_INDEX" val="2"/>
  <p:tag name="KSO_WM_UNIT_TEXT_FILL_TYPE" val="1"/>
</p:tagLst>
</file>

<file path=ppt/tags/tag16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h_i"/>
  <p:tag name="KSO_WM_UNIT_INDEX" val="1_1_1_1"/>
  <p:tag name="KSO_WM_UNIT_ID" val="diagram20228057_1*n_h_h_i*1_1_1_1"/>
  <p:tag name="KSO_WM_TEMPLATE_CATEGORY" val="diagram"/>
  <p:tag name="KSO_WM_TEMPLATE_INDEX" val="20228057"/>
  <p:tag name="KSO_WM_UNIT_LAYERLEVEL" val="1_1_1_1"/>
  <p:tag name="KSO_WM_TAG_VERSION" val="1.0"/>
  <p:tag name="KSO_WM_BEAUTIFY_FLAG" val="#wm#"/>
  <p:tag name="KSO_WM_UNIT_FILL_FORE_SCHEMECOLOR_INDEX" val="5"/>
  <p:tag name="KSO_WM_UNIT_FILL_TYPE" val="1"/>
  <p:tag name="KSO_WM_UNIT_TEXT_FILL_FORE_SCHEMECOLOR_INDEX" val="2"/>
  <p:tag name="KSO_WM_UNIT_TEXT_FILL_TYPE" val="1"/>
</p:tagLst>
</file>

<file path=ppt/tags/tag16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h_i"/>
  <p:tag name="KSO_WM_UNIT_INDEX" val="1_1_1_3"/>
  <p:tag name="KSO_WM_UNIT_ID" val="diagram20228057_1*n_h_h_i*1_1_1_3"/>
  <p:tag name="KSO_WM_TEMPLATE_CATEGORY" val="diagram"/>
  <p:tag name="KSO_WM_TEMPLATE_INDEX" val="20228057"/>
  <p:tag name="KSO_WM_UNIT_LAYERLEVEL" val="1_1_1_1"/>
  <p:tag name="KSO_WM_TAG_VERSION" val="1.0"/>
  <p:tag name="KSO_WM_BEAUTIFY_FLAG" val="#wm#"/>
  <p:tag name="KSO_WM_UNIT_FILL_FORE_SCHEMECOLOR_INDEX" val="5"/>
  <p:tag name="KSO_WM_UNIT_FILL_TYPE" val="1"/>
  <p:tag name="KSO_WM_UNIT_TEXT_FILL_FORE_SCHEMECOLOR_INDEX" val="2"/>
  <p:tag name="KSO_WM_UNIT_TEXT_FILL_TYPE" val="1"/>
</p:tagLst>
</file>

<file path=ppt/tags/tag163.xml><?xml version="1.0" encoding="utf-8"?>
<p:tagLst xmlns:p="http://schemas.openxmlformats.org/presentationml/2006/main">
  <p:tag name="KSO_WM_UNIT_ISCONTENTSTITLE" val="0"/>
  <p:tag name="KSO_WM_UNIT_ISNUMDGMTITLE" val="0"/>
  <p:tag name="KSO_WM_UNIT_PRESET_TEXT" val="添加小标题"/>
  <p:tag name="KSO_WM_UNIT_NOCLEAR" val="0"/>
  <p:tag name="KSO_WM_UNIT_VALUE" val="6"/>
  <p:tag name="KSO_WM_UNIT_HIGHLIGHT" val="0"/>
  <p:tag name="KSO_WM_UNIT_COMPATIBLE" val="0"/>
  <p:tag name="KSO_WM_UNIT_DIAGRAM_ISNUMVISUAL" val="0"/>
  <p:tag name="KSO_WM_UNIT_DIAGRAM_ISREFERUNIT" val="0"/>
  <p:tag name="KSO_WM_DIAGRAM_GROUP_CODE" val="n1-1"/>
  <p:tag name="KSO_WM_UNIT_TYPE" val="n_h_h_a"/>
  <p:tag name="KSO_WM_UNIT_INDEX" val="1_1_1_1"/>
  <p:tag name="KSO_WM_UNIT_ID" val="diagram20228057_1*n_h_h_a*1_1_1_1"/>
  <p:tag name="KSO_WM_TEMPLATE_CATEGORY" val="diagram"/>
  <p:tag name="KSO_WM_TEMPLATE_INDEX" val="20228057"/>
  <p:tag name="KSO_WM_UNIT_LAYERLEVEL" val="1_1_1_1"/>
  <p:tag name="KSO_WM_TAG_VERSION" val="1.0"/>
  <p:tag name="KSO_WM_BEAUTIFY_FLAG" val="#wm#"/>
  <p:tag name="KSO_WM_UNIT_TEXT_FILL_FORE_SCHEMECOLOR_INDEX" val="5"/>
  <p:tag name="KSO_WM_UNIT_TEXT_FILL_TYPE" val="1"/>
</p:tagLst>
</file>

<file path=ppt/tags/tag164.xml><?xml version="1.0" encoding="utf-8"?>
<p:tagLst xmlns:p="http://schemas.openxmlformats.org/presentationml/2006/main">
  <p:tag name="KSO_WM_UNIT_VALUE" val="70*70"/>
  <p:tag name="KSO_WM_UNIT_HIGHLIGHT" val="0"/>
  <p:tag name="KSO_WM_UNIT_COMPATIBLE" val="0"/>
  <p:tag name="KSO_WM_UNIT_DIAGRAM_ISNUMVISUAL" val="0"/>
  <p:tag name="KSO_WM_UNIT_DIAGRAM_ISREFERUNIT" val="0"/>
  <p:tag name="KSO_WM_DIAGRAM_GROUP_CODE" val="n1-1"/>
  <p:tag name="KSO_WM_UNIT_TYPE" val="n_h_h_x"/>
  <p:tag name="KSO_WM_UNIT_INDEX" val="1_1_1_1"/>
  <p:tag name="KSO_WM_UNIT_ID" val="diagram20228057_1*n_h_h_x*1_1_1_1"/>
  <p:tag name="KSO_WM_TEMPLATE_CATEGORY" val="diagram"/>
  <p:tag name="KSO_WM_TEMPLATE_INDEX" val="20228057"/>
  <p:tag name="KSO_WM_UNIT_LAYERLEVEL" val="1_1_1_1"/>
  <p:tag name="KSO_WM_TAG_VERSION" val="1.0"/>
  <p:tag name="KSO_WM_BEAUTIFY_FLAG" val="#wm#"/>
</p:tagLst>
</file>

<file path=ppt/tags/tag165.xml><?xml version="1.0" encoding="utf-8"?>
<p:tagLst xmlns:p="http://schemas.openxmlformats.org/presentationml/2006/main">
  <p:tag name="KSO_WM_UNIT_SUBTYPE" val="a"/>
  <p:tag name="KSO_WM_UNIT_PRESET_TEXT" val="单击此处输入你的正文，文字是您思想的提炼，为了最终演示发布的良好效果，请尽量言简意赅的阐述观点；根据需要可酌情增减文字，以便观者可以准确理解您所传达的信息。"/>
  <p:tag name="KSO_WM_UNIT_NOCLEAR" val="0"/>
  <p:tag name="KSO_WM_UNIT_VALUE" val="104"/>
  <p:tag name="KSO_WM_UNIT_HIGHLIGHT" val="0"/>
  <p:tag name="KSO_WM_UNIT_COMPATIBLE" val="0"/>
  <p:tag name="KSO_WM_UNIT_DIAGRAM_ISNUMVISUAL" val="0"/>
  <p:tag name="KSO_WM_UNIT_DIAGRAM_ISREFERUNIT" val="0"/>
  <p:tag name="KSO_WM_DIAGRAM_GROUP_CODE" val="n1-1"/>
  <p:tag name="KSO_WM_UNIT_TYPE" val="n_h_h_f"/>
  <p:tag name="KSO_WM_UNIT_INDEX" val="1_1_1_1"/>
  <p:tag name="KSO_WM_UNIT_ID" val="diagram20228057_1*n_h_h_f*1_1_1_1"/>
  <p:tag name="KSO_WM_TEMPLATE_CATEGORY" val="diagram"/>
  <p:tag name="KSO_WM_TEMPLATE_INDEX" val="20228057"/>
  <p:tag name="KSO_WM_UNIT_LAYERLEVEL" val="1_1_1_1"/>
  <p:tag name="KSO_WM_TAG_VERSION" val="1.0"/>
  <p:tag name="KSO_WM_BEAUTIFY_FLAG" val="#wm#"/>
  <p:tag name="KSO_WM_UNIT_TEXT_FILL_FORE_SCHEMECOLOR_INDEX" val="5"/>
  <p:tag name="KSO_WM_UNIT_TEXT_FILL_TYPE" val="1"/>
</p:tagLst>
</file>

<file path=ppt/tags/tag166.xml><?xml version="1.0" encoding="utf-8"?>
<p:tagLst xmlns:p="http://schemas.openxmlformats.org/presentationml/2006/main">
  <p:tag name="KSO_WM_BEAUTIFY_FLAG" val=""/>
</p:tagLst>
</file>

<file path=ppt/tags/tag167.xml><?xml version="1.0" encoding="utf-8"?>
<p:tagLst xmlns:p="http://schemas.openxmlformats.org/presentationml/2006/main">
  <p:tag name="KSO_WM_BEAUTIFY_FLAG" val=""/>
</p:tagLst>
</file>

<file path=ppt/tags/tag168.xml><?xml version="1.0" encoding="utf-8"?>
<p:tagLst xmlns:p="http://schemas.openxmlformats.org/presentationml/2006/main">
  <p:tag name="KSO_WM_BEAUTIFY_FLAG" val=""/>
</p:tagLst>
</file>

<file path=ppt/tags/tag169.xml><?xml version="1.0" encoding="utf-8"?>
<p:tagLst xmlns:p="http://schemas.openxmlformats.org/presentationml/2006/main">
  <p:tag name="KSO_WM_BEAUTIFY_FLAG" val=""/>
</p:tagLst>
</file>

<file path=ppt/tags/tag17.xml><?xml version="1.0" encoding="utf-8"?>
<p:tagLst xmlns:p="http://schemas.openxmlformats.org/presentationml/2006/main">
  <p:tag name="KSO_WM_BEAUTIFY_FLAG" val=""/>
</p:tagLst>
</file>

<file path=ppt/tags/tag170.xml><?xml version="1.0" encoding="utf-8"?>
<p:tagLst xmlns:p="http://schemas.openxmlformats.org/presentationml/2006/main">
  <p:tag name="KSO_WM_BEAUTIFY_FLAG" val=""/>
</p:tagLst>
</file>

<file path=ppt/tags/tag171.xml><?xml version="1.0" encoding="utf-8"?>
<p:tagLst xmlns:p="http://schemas.openxmlformats.org/presentationml/2006/main">
  <p:tag name="KSO_WM_BEAUTIFY_FLAG" val=""/>
</p:tagLst>
</file>

<file path=ppt/tags/tag172.xml><?xml version="1.0" encoding="utf-8"?>
<p:tagLst xmlns:p="http://schemas.openxmlformats.org/presentationml/2006/main">
  <p:tag name="KSO_WM_BEAUTIFY_FLAG" val=""/>
</p:tagLst>
</file>

<file path=ppt/tags/tag173.xml><?xml version="1.0" encoding="utf-8"?>
<p:tagLst xmlns:p="http://schemas.openxmlformats.org/presentationml/2006/main">
  <p:tag name="KSO_WM_BEAUTIFY_FLAG" val=""/>
</p:tagLst>
</file>

<file path=ppt/tags/tag174.xml><?xml version="1.0" encoding="utf-8"?>
<p:tagLst xmlns:p="http://schemas.openxmlformats.org/presentationml/2006/main">
  <p:tag name="KSO_WM_BEAUTIFY_FLAG" val=""/>
</p:tagLst>
</file>

<file path=ppt/tags/tag175.xml><?xml version="1.0" encoding="utf-8"?>
<p:tagLst xmlns:p="http://schemas.openxmlformats.org/presentationml/2006/main">
  <p:tag name="KSO_WM_BEAUTIFY_FLAG" val=""/>
</p:tagLst>
</file>

<file path=ppt/tags/tag176.xml><?xml version="1.0" encoding="utf-8"?>
<p:tagLst xmlns:p="http://schemas.openxmlformats.org/presentationml/2006/main">
  <p:tag name="KSO_WM_BEAUTIFY_FLAG" val=""/>
</p:tagLst>
</file>

<file path=ppt/tags/tag177.xml><?xml version="1.0" encoding="utf-8"?>
<p:tagLst xmlns:p="http://schemas.openxmlformats.org/presentationml/2006/main">
  <p:tag name="KSO_WM_BEAUTIFY_FLAG" val=""/>
</p:tagLst>
</file>

<file path=ppt/tags/tag178.xml><?xml version="1.0" encoding="utf-8"?>
<p:tagLst xmlns:p="http://schemas.openxmlformats.org/presentationml/2006/main">
  <p:tag name="KSO_WM_BEAUTIFY_FLAG" val=""/>
</p:tagLst>
</file>

<file path=ppt/tags/tag179.xml><?xml version="1.0" encoding="utf-8"?>
<p:tagLst xmlns:p="http://schemas.openxmlformats.org/presentationml/2006/main">
  <p:tag name="KSO_WM_BEAUTIFY_FLAG" val=""/>
</p:tagLst>
</file>

<file path=ppt/tags/tag18.xml><?xml version="1.0" encoding="utf-8"?>
<p:tagLst xmlns:p="http://schemas.openxmlformats.org/presentationml/2006/main">
  <p:tag name="KSO_WM_BEAUTIFY_FLAG" val=""/>
</p:tagLst>
</file>

<file path=ppt/tags/tag180.xml><?xml version="1.0" encoding="utf-8"?>
<p:tagLst xmlns:p="http://schemas.openxmlformats.org/presentationml/2006/main">
  <p:tag name="KSO_WM_BEAUTIFY_FLAG" val=""/>
</p:tagLst>
</file>

<file path=ppt/tags/tag181.xml><?xml version="1.0" encoding="utf-8"?>
<p:tagLst xmlns:p="http://schemas.openxmlformats.org/presentationml/2006/main">
  <p:tag name="KSO_WM_BEAUTIFY_FLAG" val=""/>
</p:tagLst>
</file>

<file path=ppt/tags/tag182.xml><?xml version="1.0" encoding="utf-8"?>
<p:tagLst xmlns:p="http://schemas.openxmlformats.org/presentationml/2006/main">
  <p:tag name="KSO_WM_BEAUTIFY_FLAG" val=""/>
</p:tagLst>
</file>

<file path=ppt/tags/tag183.xml><?xml version="1.0" encoding="utf-8"?>
<p:tagLst xmlns:p="http://schemas.openxmlformats.org/presentationml/2006/main">
  <p:tag name="KSO_WM_BEAUTIFY_FLAG" val=""/>
</p:tagLst>
</file>

<file path=ppt/tags/tag184.xml><?xml version="1.0" encoding="utf-8"?>
<p:tagLst xmlns:p="http://schemas.openxmlformats.org/presentationml/2006/main">
  <p:tag name="KSO_WM_BEAUTIFY_FLAG" val=""/>
</p:tagLst>
</file>

<file path=ppt/tags/tag185.xml><?xml version="1.0" encoding="utf-8"?>
<p:tagLst xmlns:p="http://schemas.openxmlformats.org/presentationml/2006/main">
  <p:tag name="KSO_WM_BEAUTIFY_FLAG" val=""/>
</p:tagLst>
</file>

<file path=ppt/tags/tag18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i"/>
  <p:tag name="KSO_WM_UNIT_INDEX" val="1_1_2"/>
  <p:tag name="KSO_WM_UNIT_ID" val="diagram20228057_1*n_h_i*1_1_2"/>
  <p:tag name="KSO_WM_TEMPLATE_CATEGORY" val="diagram"/>
  <p:tag name="KSO_WM_TEMPLATE_INDEX" val="20228057"/>
  <p:tag name="KSO_WM_UNIT_LAYERLEVEL" val="1_1_1"/>
  <p:tag name="KSO_WM_TAG_VERSION" val="1.0"/>
  <p:tag name="KSO_WM_BEAUTIFY_FLAG" val="#wm#"/>
  <p:tag name="KSO_WM_UNIT_FILL_FORE_SCHEMECOLOR_INDEX" val="5"/>
  <p:tag name="KSO_WM_UNIT_FILL_TYPE" val="1"/>
  <p:tag name="KSO_WM_UNIT_TEXT_FILL_FORE_SCHEMECOLOR_INDEX" val="2"/>
  <p:tag name="KSO_WM_UNIT_TEXT_FILL_TYPE" val="1"/>
</p:tagLst>
</file>

<file path=ppt/tags/tag187.xml><?xml version="1.0" encoding="utf-8"?>
<p:tagLst xmlns:p="http://schemas.openxmlformats.org/presentationml/2006/main">
  <p:tag name="KSO_WM_BEAUTIFY_FLAG" val=""/>
</p:tagLst>
</file>

<file path=ppt/tags/tag188.xml><?xml version="1.0" encoding="utf-8"?>
<p:tagLst xmlns:p="http://schemas.openxmlformats.org/presentationml/2006/main">
  <p:tag name="KSO_WM_BEAUTIFY_FLAG" val=""/>
</p:tagLst>
</file>

<file path=ppt/tags/tag18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i"/>
  <p:tag name="KSO_WM_UNIT_INDEX" val="1_1_1"/>
  <p:tag name="KSO_WM_UNIT_ID" val="diagram20228057_1*n_h_i*1_1_1"/>
  <p:tag name="KSO_WM_TEMPLATE_CATEGORY" val="diagram"/>
  <p:tag name="KSO_WM_TEMPLATE_INDEX" val="20228057"/>
  <p:tag name="KSO_WM_UNIT_LAYERLEVEL" val="1_1_1"/>
  <p:tag name="KSO_WM_TAG_VERSION" val="1.0"/>
  <p:tag name="KSO_WM_BEAUTIFY_FLAG" val="#wm#"/>
  <p:tag name="KSO_WM_UNIT_LINE_FORE_SCHEMECOLOR_INDEX" val="5"/>
  <p:tag name="KSO_WM_UNIT_LINE_FILL_TYPE" val="2"/>
  <p:tag name="KSO_WM_UNIT_TEXT_FILL_FORE_SCHEMECOLOR_INDEX" val="13"/>
  <p:tag name="KSO_WM_UNIT_TEXT_FILL_TYPE" val="1"/>
</p:tagLst>
</file>

<file path=ppt/tags/tag19.xml><?xml version="1.0" encoding="utf-8"?>
<p:tagLst xmlns:p="http://schemas.openxmlformats.org/presentationml/2006/main">
  <p:tag name="KSO_WM_BEAUTIFY_FLAG" val=""/>
</p:tagLst>
</file>

<file path=ppt/tags/tag190.xml><?xml version="1.0" encoding="utf-8"?>
<p:tagLst xmlns:p="http://schemas.openxmlformats.org/presentationml/2006/main">
  <p:tag name="KSO_WM_UNIT_ISCONTENTSTITLE" val="0"/>
  <p:tag name="KSO_WM_UNIT_ISNUMDGMTITLE" val="0"/>
  <p:tag name="KSO_WM_UNIT_PRESET_TEXT" val="添加小标题"/>
  <p:tag name="KSO_WM_UNIT_NOCLEAR" val="0"/>
  <p:tag name="KSO_WM_UNIT_VALUE" val="5"/>
  <p:tag name="KSO_WM_UNIT_HIGHLIGHT" val="0"/>
  <p:tag name="KSO_WM_UNIT_COMPATIBLE" val="0"/>
  <p:tag name="KSO_WM_UNIT_DIAGRAM_ISNUMVISUAL" val="0"/>
  <p:tag name="KSO_WM_UNIT_DIAGRAM_ISREFERUNIT" val="0"/>
  <p:tag name="KSO_WM_DIAGRAM_GROUP_CODE" val="n1-1"/>
  <p:tag name="KSO_WM_UNIT_TYPE" val="n_h_a"/>
  <p:tag name="KSO_WM_UNIT_INDEX" val="1_1_1"/>
  <p:tag name="KSO_WM_UNIT_ID" val="diagram20228057_1*n_h_a*1_1_1"/>
  <p:tag name="KSO_WM_TEMPLATE_CATEGORY" val="diagram"/>
  <p:tag name="KSO_WM_TEMPLATE_INDEX" val="20228057"/>
  <p:tag name="KSO_WM_UNIT_LAYERLEVEL" val="1_1_1"/>
  <p:tag name="KSO_WM_TAG_VERSION" val="1.0"/>
  <p:tag name="KSO_WM_BEAUTIFY_FLAG" val="#wm#"/>
  <p:tag name="KSO_WM_UNIT_TEXT_FILL_FORE_SCHEMECOLOR_INDEX" val="14"/>
  <p:tag name="KSO_WM_UNIT_TEXT_FILL_TYPE" val="1"/>
</p:tagLst>
</file>

<file path=ppt/tags/tag19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i"/>
  <p:tag name="KSO_WM_UNIT_INDEX" val="1_1_3"/>
  <p:tag name="KSO_WM_UNIT_ID" val="diagram20228057_1*n_h_i*1_1_3"/>
  <p:tag name="KSO_WM_TEMPLATE_CATEGORY" val="diagram"/>
  <p:tag name="KSO_WM_TEMPLATE_INDEX" val="20228057"/>
  <p:tag name="KSO_WM_UNIT_LAYERLEVEL" val="1_1_1"/>
  <p:tag name="KSO_WM_TAG_VERSION" val="1.0"/>
  <p:tag name="KSO_WM_BEAUTIFY_FLAG" val="#wm#"/>
  <p:tag name="KSO_WM_UNIT_LINE_FORE_SCHEMECOLOR_INDEX" val="5"/>
  <p:tag name="KSO_WM_UNIT_LINE_FILL_TYPE" val="2"/>
  <p:tag name="KSO_WM_UNIT_TEXT_FILL_FORE_SCHEMECOLOR_INDEX" val="2"/>
  <p:tag name="KSO_WM_UNIT_TEXT_FILL_TYPE" val="1"/>
</p:tagLst>
</file>

<file path=ppt/tags/tag19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h_i"/>
  <p:tag name="KSO_WM_UNIT_INDEX" val="1_1_1_2"/>
  <p:tag name="KSO_WM_UNIT_ID" val="diagram20228057_1*n_h_h_i*1_1_1_2"/>
  <p:tag name="KSO_WM_TEMPLATE_CATEGORY" val="diagram"/>
  <p:tag name="KSO_WM_TEMPLATE_INDEX" val="20228057"/>
  <p:tag name="KSO_WM_UNIT_LAYERLEVEL" val="1_1_1_1"/>
  <p:tag name="KSO_WM_TAG_VERSION" val="1.0"/>
  <p:tag name="KSO_WM_BEAUTIFY_FLAG" val="#wm#"/>
  <p:tag name="KSO_WM_UNIT_LINE_FORE_SCHEMECOLOR_INDEX" val="14"/>
  <p:tag name="KSO_WM_UNIT_LINE_FILL_TYPE" val="2"/>
  <p:tag name="KSO_WM_UNIT_TEXT_FILL_FORE_SCHEMECOLOR_INDEX" val="2"/>
  <p:tag name="KSO_WM_UNIT_TEXT_FILL_TYPE" val="1"/>
</p:tagLst>
</file>

<file path=ppt/tags/tag19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h_i"/>
  <p:tag name="KSO_WM_UNIT_INDEX" val="1_1_1_1"/>
  <p:tag name="KSO_WM_UNIT_ID" val="diagram20228057_1*n_h_h_i*1_1_1_1"/>
  <p:tag name="KSO_WM_TEMPLATE_CATEGORY" val="diagram"/>
  <p:tag name="KSO_WM_TEMPLATE_INDEX" val="20228057"/>
  <p:tag name="KSO_WM_UNIT_LAYERLEVEL" val="1_1_1_1"/>
  <p:tag name="KSO_WM_TAG_VERSION" val="1.0"/>
  <p:tag name="KSO_WM_BEAUTIFY_FLAG" val="#wm#"/>
  <p:tag name="KSO_WM_UNIT_FILL_FORE_SCHEMECOLOR_INDEX" val="5"/>
  <p:tag name="KSO_WM_UNIT_FILL_TYPE" val="1"/>
  <p:tag name="KSO_WM_UNIT_TEXT_FILL_FORE_SCHEMECOLOR_INDEX" val="2"/>
  <p:tag name="KSO_WM_UNIT_TEXT_FILL_TYPE" val="1"/>
</p:tagLst>
</file>

<file path=ppt/tags/tag19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h_i"/>
  <p:tag name="KSO_WM_UNIT_INDEX" val="1_1_1_3"/>
  <p:tag name="KSO_WM_UNIT_ID" val="diagram20228057_1*n_h_h_i*1_1_1_3"/>
  <p:tag name="KSO_WM_TEMPLATE_CATEGORY" val="diagram"/>
  <p:tag name="KSO_WM_TEMPLATE_INDEX" val="20228057"/>
  <p:tag name="KSO_WM_UNIT_LAYERLEVEL" val="1_1_1_1"/>
  <p:tag name="KSO_WM_TAG_VERSION" val="1.0"/>
  <p:tag name="KSO_WM_BEAUTIFY_FLAG" val="#wm#"/>
  <p:tag name="KSO_WM_UNIT_FILL_FORE_SCHEMECOLOR_INDEX" val="5"/>
  <p:tag name="KSO_WM_UNIT_FILL_TYPE" val="1"/>
  <p:tag name="KSO_WM_UNIT_TEXT_FILL_FORE_SCHEMECOLOR_INDEX" val="2"/>
  <p:tag name="KSO_WM_UNIT_TEXT_FILL_TYPE" val="1"/>
</p:tagLst>
</file>

<file path=ppt/tags/tag195.xml><?xml version="1.0" encoding="utf-8"?>
<p:tagLst xmlns:p="http://schemas.openxmlformats.org/presentationml/2006/main">
  <p:tag name="KSO_WM_UNIT_ISCONTENTSTITLE" val="0"/>
  <p:tag name="KSO_WM_UNIT_ISNUMDGMTITLE" val="0"/>
  <p:tag name="KSO_WM_UNIT_PRESET_TEXT" val="添加小标题"/>
  <p:tag name="KSO_WM_UNIT_NOCLEAR" val="0"/>
  <p:tag name="KSO_WM_UNIT_VALUE" val="6"/>
  <p:tag name="KSO_WM_UNIT_HIGHLIGHT" val="0"/>
  <p:tag name="KSO_WM_UNIT_COMPATIBLE" val="0"/>
  <p:tag name="KSO_WM_UNIT_DIAGRAM_ISNUMVISUAL" val="0"/>
  <p:tag name="KSO_WM_UNIT_DIAGRAM_ISREFERUNIT" val="0"/>
  <p:tag name="KSO_WM_DIAGRAM_GROUP_CODE" val="n1-1"/>
  <p:tag name="KSO_WM_UNIT_TYPE" val="n_h_h_a"/>
  <p:tag name="KSO_WM_UNIT_INDEX" val="1_1_1_1"/>
  <p:tag name="KSO_WM_UNIT_ID" val="diagram20228057_1*n_h_h_a*1_1_1_1"/>
  <p:tag name="KSO_WM_TEMPLATE_CATEGORY" val="diagram"/>
  <p:tag name="KSO_WM_TEMPLATE_INDEX" val="20228057"/>
  <p:tag name="KSO_WM_UNIT_LAYERLEVEL" val="1_1_1_1"/>
  <p:tag name="KSO_WM_TAG_VERSION" val="1.0"/>
  <p:tag name="KSO_WM_BEAUTIFY_FLAG" val="#wm#"/>
  <p:tag name="KSO_WM_UNIT_TEXT_FILL_FORE_SCHEMECOLOR_INDEX" val="5"/>
  <p:tag name="KSO_WM_UNIT_TEXT_FILL_TYPE" val="1"/>
</p:tagLst>
</file>

<file path=ppt/tags/tag196.xml><?xml version="1.0" encoding="utf-8"?>
<p:tagLst xmlns:p="http://schemas.openxmlformats.org/presentationml/2006/main">
  <p:tag name="KSO_WM_UNIT_VALUE" val="70*70"/>
  <p:tag name="KSO_WM_UNIT_HIGHLIGHT" val="0"/>
  <p:tag name="KSO_WM_UNIT_COMPATIBLE" val="0"/>
  <p:tag name="KSO_WM_UNIT_DIAGRAM_ISNUMVISUAL" val="0"/>
  <p:tag name="KSO_WM_UNIT_DIAGRAM_ISREFERUNIT" val="0"/>
  <p:tag name="KSO_WM_DIAGRAM_GROUP_CODE" val="n1-1"/>
  <p:tag name="KSO_WM_UNIT_TYPE" val="n_h_h_x"/>
  <p:tag name="KSO_WM_UNIT_INDEX" val="1_1_1_1"/>
  <p:tag name="KSO_WM_UNIT_ID" val="diagram20228057_1*n_h_h_x*1_1_1_1"/>
  <p:tag name="KSO_WM_TEMPLATE_CATEGORY" val="diagram"/>
  <p:tag name="KSO_WM_TEMPLATE_INDEX" val="20228057"/>
  <p:tag name="KSO_WM_UNIT_LAYERLEVEL" val="1_1_1_1"/>
  <p:tag name="KSO_WM_TAG_VERSION" val="1.0"/>
  <p:tag name="KSO_WM_BEAUTIFY_FLAG" val="#wm#"/>
</p:tagLst>
</file>

<file path=ppt/tags/tag197.xml><?xml version="1.0" encoding="utf-8"?>
<p:tagLst xmlns:p="http://schemas.openxmlformats.org/presentationml/2006/main">
  <p:tag name="KSO_WM_UNIT_SUBTYPE" val="a"/>
  <p:tag name="KSO_WM_UNIT_PRESET_TEXT" val="单击此处输入你的正文，文字是您思想的提炼，为了最终演示发布的良好效果，请尽量言简意赅的阐述观点；根据需要可酌情增减文字，以便观者可以准确理解您所传达的信息。"/>
  <p:tag name="KSO_WM_UNIT_NOCLEAR" val="0"/>
  <p:tag name="KSO_WM_UNIT_VALUE" val="104"/>
  <p:tag name="KSO_WM_UNIT_HIGHLIGHT" val="0"/>
  <p:tag name="KSO_WM_UNIT_COMPATIBLE" val="0"/>
  <p:tag name="KSO_WM_UNIT_DIAGRAM_ISNUMVISUAL" val="0"/>
  <p:tag name="KSO_WM_UNIT_DIAGRAM_ISREFERUNIT" val="0"/>
  <p:tag name="KSO_WM_DIAGRAM_GROUP_CODE" val="n1-1"/>
  <p:tag name="KSO_WM_UNIT_TYPE" val="n_h_h_f"/>
  <p:tag name="KSO_WM_UNIT_INDEX" val="1_1_1_1"/>
  <p:tag name="KSO_WM_UNIT_ID" val="diagram20228057_1*n_h_h_f*1_1_1_1"/>
  <p:tag name="KSO_WM_TEMPLATE_CATEGORY" val="diagram"/>
  <p:tag name="KSO_WM_TEMPLATE_INDEX" val="20228057"/>
  <p:tag name="KSO_WM_UNIT_LAYERLEVEL" val="1_1_1_1"/>
  <p:tag name="KSO_WM_TAG_VERSION" val="1.0"/>
  <p:tag name="KSO_WM_BEAUTIFY_FLAG" val="#wm#"/>
  <p:tag name="KSO_WM_UNIT_TEXT_FILL_FORE_SCHEMECOLOR_INDEX" val="5"/>
  <p:tag name="KSO_WM_UNIT_TEXT_FILL_TYPE" val="1"/>
</p:tagLst>
</file>

<file path=ppt/tags/tag198.xml><?xml version="1.0" encoding="utf-8"?>
<p:tagLst xmlns:p="http://schemas.openxmlformats.org/presentationml/2006/main">
  <p:tag name="KSO_WM_BEAUTIFY_FLAG" val=""/>
</p:tagLst>
</file>

<file path=ppt/tags/tag199.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20.xml><?xml version="1.0" encoding="utf-8"?>
<p:tagLst xmlns:p="http://schemas.openxmlformats.org/presentationml/2006/main">
  <p:tag name="KSO_WM_BEAUTIFY_FLAG" val=""/>
</p:tagLst>
</file>

<file path=ppt/tags/tag200.xml><?xml version="1.0" encoding="utf-8"?>
<p:tagLst xmlns:p="http://schemas.openxmlformats.org/presentationml/2006/main">
  <p:tag name="KSO_WM_BEAUTIFY_FLAG" val=""/>
</p:tagLst>
</file>

<file path=ppt/tags/tag201.xml><?xml version="1.0" encoding="utf-8"?>
<p:tagLst xmlns:p="http://schemas.openxmlformats.org/presentationml/2006/main">
  <p:tag name="KSO_WM_BEAUTIFY_FLAG" val=""/>
</p:tagLst>
</file>

<file path=ppt/tags/tag202.xml><?xml version="1.0" encoding="utf-8"?>
<p:tagLst xmlns:p="http://schemas.openxmlformats.org/presentationml/2006/main">
  <p:tag name="KSO_WM_BEAUTIFY_FLAG" val=""/>
</p:tagLst>
</file>

<file path=ppt/tags/tag203.xml><?xml version="1.0" encoding="utf-8"?>
<p:tagLst xmlns:p="http://schemas.openxmlformats.org/presentationml/2006/main">
  <p:tag name="KSO_WM_BEAUTIFY_FLAG" val=""/>
</p:tagLst>
</file>

<file path=ppt/tags/tag204.xml><?xml version="1.0" encoding="utf-8"?>
<p:tagLst xmlns:p="http://schemas.openxmlformats.org/presentationml/2006/main">
  <p:tag name="KSO_WM_BEAUTIFY_FLAG" val=""/>
</p:tagLst>
</file>

<file path=ppt/tags/tag20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i"/>
  <p:tag name="KSO_WM_UNIT_INDEX" val="1_1_2"/>
  <p:tag name="KSO_WM_UNIT_ID" val="diagram20228057_1*n_h_i*1_1_2"/>
  <p:tag name="KSO_WM_TEMPLATE_CATEGORY" val="diagram"/>
  <p:tag name="KSO_WM_TEMPLATE_INDEX" val="20228057"/>
  <p:tag name="KSO_WM_UNIT_LAYERLEVEL" val="1_1_1"/>
  <p:tag name="KSO_WM_TAG_VERSION" val="1.0"/>
  <p:tag name="KSO_WM_BEAUTIFY_FLAG" val="#wm#"/>
  <p:tag name="KSO_WM_UNIT_FILL_FORE_SCHEMECOLOR_INDEX" val="5"/>
  <p:tag name="KSO_WM_UNIT_FILL_TYPE" val="1"/>
  <p:tag name="KSO_WM_UNIT_TEXT_FILL_FORE_SCHEMECOLOR_INDEX" val="2"/>
  <p:tag name="KSO_WM_UNIT_TEXT_FILL_TYPE" val="1"/>
</p:tagLst>
</file>

<file path=ppt/tags/tag206.xml><?xml version="1.0" encoding="utf-8"?>
<p:tagLst xmlns:p="http://schemas.openxmlformats.org/presentationml/2006/main">
  <p:tag name="KSO_WM_BEAUTIFY_FLAG" val=""/>
</p:tagLst>
</file>

<file path=ppt/tags/tag207.xml><?xml version="1.0" encoding="utf-8"?>
<p:tagLst xmlns:p="http://schemas.openxmlformats.org/presentationml/2006/main">
  <p:tag name="KSO_WM_BEAUTIFY_FLAG" val=""/>
</p:tagLst>
</file>

<file path=ppt/tags/tag20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i"/>
  <p:tag name="KSO_WM_UNIT_INDEX" val="1_1_1"/>
  <p:tag name="KSO_WM_UNIT_ID" val="diagram20228057_1*n_h_i*1_1_1"/>
  <p:tag name="KSO_WM_TEMPLATE_CATEGORY" val="diagram"/>
  <p:tag name="KSO_WM_TEMPLATE_INDEX" val="20228057"/>
  <p:tag name="KSO_WM_UNIT_LAYERLEVEL" val="1_1_1"/>
  <p:tag name="KSO_WM_TAG_VERSION" val="1.0"/>
  <p:tag name="KSO_WM_BEAUTIFY_FLAG" val="#wm#"/>
  <p:tag name="KSO_WM_UNIT_LINE_FORE_SCHEMECOLOR_INDEX" val="5"/>
  <p:tag name="KSO_WM_UNIT_LINE_FILL_TYPE" val="2"/>
  <p:tag name="KSO_WM_UNIT_TEXT_FILL_FORE_SCHEMECOLOR_INDEX" val="13"/>
  <p:tag name="KSO_WM_UNIT_TEXT_FILL_TYPE" val="1"/>
</p:tagLst>
</file>

<file path=ppt/tags/tag209.xml><?xml version="1.0" encoding="utf-8"?>
<p:tagLst xmlns:p="http://schemas.openxmlformats.org/presentationml/2006/main">
  <p:tag name="KSO_WM_UNIT_ISCONTENTSTITLE" val="0"/>
  <p:tag name="KSO_WM_UNIT_ISNUMDGMTITLE" val="0"/>
  <p:tag name="KSO_WM_UNIT_PRESET_TEXT" val="添加小标题"/>
  <p:tag name="KSO_WM_UNIT_NOCLEAR" val="0"/>
  <p:tag name="KSO_WM_UNIT_VALUE" val="5"/>
  <p:tag name="KSO_WM_UNIT_HIGHLIGHT" val="0"/>
  <p:tag name="KSO_WM_UNIT_COMPATIBLE" val="0"/>
  <p:tag name="KSO_WM_UNIT_DIAGRAM_ISNUMVISUAL" val="0"/>
  <p:tag name="KSO_WM_UNIT_DIAGRAM_ISREFERUNIT" val="0"/>
  <p:tag name="KSO_WM_DIAGRAM_GROUP_CODE" val="n1-1"/>
  <p:tag name="KSO_WM_UNIT_TYPE" val="n_h_a"/>
  <p:tag name="KSO_WM_UNIT_INDEX" val="1_1_1"/>
  <p:tag name="KSO_WM_UNIT_ID" val="diagram20228057_1*n_h_a*1_1_1"/>
  <p:tag name="KSO_WM_TEMPLATE_CATEGORY" val="diagram"/>
  <p:tag name="KSO_WM_TEMPLATE_INDEX" val="20228057"/>
  <p:tag name="KSO_WM_UNIT_LAYERLEVEL" val="1_1_1"/>
  <p:tag name="KSO_WM_TAG_VERSION" val="1.0"/>
  <p:tag name="KSO_WM_BEAUTIFY_FLAG" val="#wm#"/>
  <p:tag name="KSO_WM_UNIT_TEXT_FILL_FORE_SCHEMECOLOR_INDEX" val="14"/>
  <p:tag name="KSO_WM_UNIT_TEXT_FILL_TYPE" val="1"/>
</p:tagLst>
</file>

<file path=ppt/tags/tag21.xml><?xml version="1.0" encoding="utf-8"?>
<p:tagLst xmlns:p="http://schemas.openxmlformats.org/presentationml/2006/main">
  <p:tag name="KSO_WM_BEAUTIFY_FLAG" val=""/>
</p:tagLst>
</file>

<file path=ppt/tags/tag21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i"/>
  <p:tag name="KSO_WM_UNIT_INDEX" val="1_1_3"/>
  <p:tag name="KSO_WM_UNIT_ID" val="diagram20228057_1*n_h_i*1_1_3"/>
  <p:tag name="KSO_WM_TEMPLATE_CATEGORY" val="diagram"/>
  <p:tag name="KSO_WM_TEMPLATE_INDEX" val="20228057"/>
  <p:tag name="KSO_WM_UNIT_LAYERLEVEL" val="1_1_1"/>
  <p:tag name="KSO_WM_TAG_VERSION" val="1.0"/>
  <p:tag name="KSO_WM_BEAUTIFY_FLAG" val="#wm#"/>
  <p:tag name="KSO_WM_UNIT_LINE_FORE_SCHEMECOLOR_INDEX" val="5"/>
  <p:tag name="KSO_WM_UNIT_LINE_FILL_TYPE" val="2"/>
  <p:tag name="KSO_WM_UNIT_TEXT_FILL_FORE_SCHEMECOLOR_INDEX" val="2"/>
  <p:tag name="KSO_WM_UNIT_TEXT_FILL_TYPE" val="1"/>
</p:tagLst>
</file>

<file path=ppt/tags/tag21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h_i"/>
  <p:tag name="KSO_WM_UNIT_INDEX" val="1_1_1_2"/>
  <p:tag name="KSO_WM_UNIT_ID" val="diagram20228057_1*n_h_h_i*1_1_1_2"/>
  <p:tag name="KSO_WM_TEMPLATE_CATEGORY" val="diagram"/>
  <p:tag name="KSO_WM_TEMPLATE_INDEX" val="20228057"/>
  <p:tag name="KSO_WM_UNIT_LAYERLEVEL" val="1_1_1_1"/>
  <p:tag name="KSO_WM_TAG_VERSION" val="1.0"/>
  <p:tag name="KSO_WM_BEAUTIFY_FLAG" val="#wm#"/>
  <p:tag name="KSO_WM_UNIT_LINE_FORE_SCHEMECOLOR_INDEX" val="14"/>
  <p:tag name="KSO_WM_UNIT_LINE_FILL_TYPE" val="2"/>
  <p:tag name="KSO_WM_UNIT_TEXT_FILL_FORE_SCHEMECOLOR_INDEX" val="2"/>
  <p:tag name="KSO_WM_UNIT_TEXT_FILL_TYPE" val="1"/>
</p:tagLst>
</file>

<file path=ppt/tags/tag21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h_i"/>
  <p:tag name="KSO_WM_UNIT_INDEX" val="1_1_1_1"/>
  <p:tag name="KSO_WM_UNIT_ID" val="diagram20228057_1*n_h_h_i*1_1_1_1"/>
  <p:tag name="KSO_WM_TEMPLATE_CATEGORY" val="diagram"/>
  <p:tag name="KSO_WM_TEMPLATE_INDEX" val="20228057"/>
  <p:tag name="KSO_WM_UNIT_LAYERLEVEL" val="1_1_1_1"/>
  <p:tag name="KSO_WM_TAG_VERSION" val="1.0"/>
  <p:tag name="KSO_WM_BEAUTIFY_FLAG" val="#wm#"/>
  <p:tag name="KSO_WM_UNIT_FILL_FORE_SCHEMECOLOR_INDEX" val="5"/>
  <p:tag name="KSO_WM_UNIT_FILL_TYPE" val="1"/>
  <p:tag name="KSO_WM_UNIT_TEXT_FILL_FORE_SCHEMECOLOR_INDEX" val="2"/>
  <p:tag name="KSO_WM_UNIT_TEXT_FILL_TYPE" val="1"/>
</p:tagLst>
</file>

<file path=ppt/tags/tag21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h_i"/>
  <p:tag name="KSO_WM_UNIT_INDEX" val="1_1_1_3"/>
  <p:tag name="KSO_WM_UNIT_ID" val="diagram20228057_1*n_h_h_i*1_1_1_3"/>
  <p:tag name="KSO_WM_TEMPLATE_CATEGORY" val="diagram"/>
  <p:tag name="KSO_WM_TEMPLATE_INDEX" val="20228057"/>
  <p:tag name="KSO_WM_UNIT_LAYERLEVEL" val="1_1_1_1"/>
  <p:tag name="KSO_WM_TAG_VERSION" val="1.0"/>
  <p:tag name="KSO_WM_BEAUTIFY_FLAG" val="#wm#"/>
  <p:tag name="KSO_WM_UNIT_FILL_FORE_SCHEMECOLOR_INDEX" val="5"/>
  <p:tag name="KSO_WM_UNIT_FILL_TYPE" val="1"/>
  <p:tag name="KSO_WM_UNIT_TEXT_FILL_FORE_SCHEMECOLOR_INDEX" val="2"/>
  <p:tag name="KSO_WM_UNIT_TEXT_FILL_TYPE" val="1"/>
</p:tagLst>
</file>

<file path=ppt/tags/tag214.xml><?xml version="1.0" encoding="utf-8"?>
<p:tagLst xmlns:p="http://schemas.openxmlformats.org/presentationml/2006/main">
  <p:tag name="KSO_WM_UNIT_ISCONTENTSTITLE" val="0"/>
  <p:tag name="KSO_WM_UNIT_ISNUMDGMTITLE" val="0"/>
  <p:tag name="KSO_WM_UNIT_PRESET_TEXT" val="添加小标题"/>
  <p:tag name="KSO_WM_UNIT_NOCLEAR" val="0"/>
  <p:tag name="KSO_WM_UNIT_VALUE" val="6"/>
  <p:tag name="KSO_WM_UNIT_HIGHLIGHT" val="0"/>
  <p:tag name="KSO_WM_UNIT_COMPATIBLE" val="0"/>
  <p:tag name="KSO_WM_UNIT_DIAGRAM_ISNUMVISUAL" val="0"/>
  <p:tag name="KSO_WM_UNIT_DIAGRAM_ISREFERUNIT" val="0"/>
  <p:tag name="KSO_WM_DIAGRAM_GROUP_CODE" val="n1-1"/>
  <p:tag name="KSO_WM_UNIT_TYPE" val="n_h_h_a"/>
  <p:tag name="KSO_WM_UNIT_INDEX" val="1_1_1_1"/>
  <p:tag name="KSO_WM_UNIT_ID" val="diagram20228057_1*n_h_h_a*1_1_1_1"/>
  <p:tag name="KSO_WM_TEMPLATE_CATEGORY" val="diagram"/>
  <p:tag name="KSO_WM_TEMPLATE_INDEX" val="20228057"/>
  <p:tag name="KSO_WM_UNIT_LAYERLEVEL" val="1_1_1_1"/>
  <p:tag name="KSO_WM_TAG_VERSION" val="1.0"/>
  <p:tag name="KSO_WM_BEAUTIFY_FLAG" val="#wm#"/>
  <p:tag name="KSO_WM_UNIT_TEXT_FILL_FORE_SCHEMECOLOR_INDEX" val="5"/>
  <p:tag name="KSO_WM_UNIT_TEXT_FILL_TYPE" val="1"/>
</p:tagLst>
</file>

<file path=ppt/tags/tag215.xml><?xml version="1.0" encoding="utf-8"?>
<p:tagLst xmlns:p="http://schemas.openxmlformats.org/presentationml/2006/main">
  <p:tag name="KSO_WM_UNIT_VALUE" val="70*70"/>
  <p:tag name="KSO_WM_UNIT_HIGHLIGHT" val="0"/>
  <p:tag name="KSO_WM_UNIT_COMPATIBLE" val="0"/>
  <p:tag name="KSO_WM_UNIT_DIAGRAM_ISNUMVISUAL" val="0"/>
  <p:tag name="KSO_WM_UNIT_DIAGRAM_ISREFERUNIT" val="0"/>
  <p:tag name="KSO_WM_DIAGRAM_GROUP_CODE" val="n1-1"/>
  <p:tag name="KSO_WM_UNIT_TYPE" val="n_h_h_x"/>
  <p:tag name="KSO_WM_UNIT_INDEX" val="1_1_1_1"/>
  <p:tag name="KSO_WM_UNIT_ID" val="diagram20228057_1*n_h_h_x*1_1_1_1"/>
  <p:tag name="KSO_WM_TEMPLATE_CATEGORY" val="diagram"/>
  <p:tag name="KSO_WM_TEMPLATE_INDEX" val="20228057"/>
  <p:tag name="KSO_WM_UNIT_LAYERLEVEL" val="1_1_1_1"/>
  <p:tag name="KSO_WM_TAG_VERSION" val="1.0"/>
  <p:tag name="KSO_WM_BEAUTIFY_FLAG" val="#wm#"/>
</p:tagLst>
</file>

<file path=ppt/tags/tag216.xml><?xml version="1.0" encoding="utf-8"?>
<p:tagLst xmlns:p="http://schemas.openxmlformats.org/presentationml/2006/main">
  <p:tag name="KSO_WM_UNIT_SUBTYPE" val="a"/>
  <p:tag name="KSO_WM_UNIT_PRESET_TEXT" val="单击此处输入你的正文，文字是您思想的提炼，为了最终演示发布的良好效果，请尽量言简意赅的阐述观点；根据需要可酌情增减文字，以便观者可以准确理解您所传达的信息。"/>
  <p:tag name="KSO_WM_UNIT_NOCLEAR" val="0"/>
  <p:tag name="KSO_WM_UNIT_VALUE" val="104"/>
  <p:tag name="KSO_WM_UNIT_HIGHLIGHT" val="0"/>
  <p:tag name="KSO_WM_UNIT_COMPATIBLE" val="0"/>
  <p:tag name="KSO_WM_UNIT_DIAGRAM_ISNUMVISUAL" val="0"/>
  <p:tag name="KSO_WM_UNIT_DIAGRAM_ISREFERUNIT" val="0"/>
  <p:tag name="KSO_WM_DIAGRAM_GROUP_CODE" val="n1-1"/>
  <p:tag name="KSO_WM_UNIT_TYPE" val="n_h_h_f"/>
  <p:tag name="KSO_WM_UNIT_INDEX" val="1_1_1_1"/>
  <p:tag name="KSO_WM_UNIT_ID" val="diagram20228057_1*n_h_h_f*1_1_1_1"/>
  <p:tag name="KSO_WM_TEMPLATE_CATEGORY" val="diagram"/>
  <p:tag name="KSO_WM_TEMPLATE_INDEX" val="20228057"/>
  <p:tag name="KSO_WM_UNIT_LAYERLEVEL" val="1_1_1_1"/>
  <p:tag name="KSO_WM_TAG_VERSION" val="1.0"/>
  <p:tag name="KSO_WM_BEAUTIFY_FLAG" val="#wm#"/>
  <p:tag name="KSO_WM_UNIT_TEXT_FILL_FORE_SCHEMECOLOR_INDEX" val="5"/>
  <p:tag name="KSO_WM_UNIT_TEXT_FILL_TYPE" val="1"/>
</p:tagLst>
</file>

<file path=ppt/tags/tag217.xml><?xml version="1.0" encoding="utf-8"?>
<p:tagLst xmlns:p="http://schemas.openxmlformats.org/presentationml/2006/main">
  <p:tag name="KSO_WM_BEAUTIFY_FLAG" val=""/>
</p:tagLst>
</file>

<file path=ppt/tags/tag218.xml><?xml version="1.0" encoding="utf-8"?>
<p:tagLst xmlns:p="http://schemas.openxmlformats.org/presentationml/2006/main">
  <p:tag name="KSO_WM_BEAUTIFY_FLAG" val=""/>
</p:tagLst>
</file>

<file path=ppt/tags/tag219.xml><?xml version="1.0" encoding="utf-8"?>
<p:tagLst xmlns:p="http://schemas.openxmlformats.org/presentationml/2006/main">
  <p:tag name="KSO_WM_BEAUTIFY_FLAG" val=""/>
</p:tagLst>
</file>

<file path=ppt/tags/tag22.xml><?xml version="1.0" encoding="utf-8"?>
<p:tagLst xmlns:p="http://schemas.openxmlformats.org/presentationml/2006/main">
  <p:tag name="KSO_WM_BEAUTIFY_FLAG" val=""/>
</p:tagLst>
</file>

<file path=ppt/tags/tag220.xml><?xml version="1.0" encoding="utf-8"?>
<p:tagLst xmlns:p="http://schemas.openxmlformats.org/presentationml/2006/main">
  <p:tag name="KSO_WM_BEAUTIFY_FLAG" val=""/>
</p:tagLst>
</file>

<file path=ppt/tags/tag221.xml><?xml version="1.0" encoding="utf-8"?>
<p:tagLst xmlns:p="http://schemas.openxmlformats.org/presentationml/2006/main">
  <p:tag name="KSO_WM_BEAUTIFY_FLAG" val=""/>
</p:tagLst>
</file>

<file path=ppt/tags/tag222.xml><?xml version="1.0" encoding="utf-8"?>
<p:tagLst xmlns:p="http://schemas.openxmlformats.org/presentationml/2006/main">
  <p:tag name="KSO_WM_BEAUTIFY_FLAG" val=""/>
</p:tagLst>
</file>

<file path=ppt/tags/tag223.xml><?xml version="1.0" encoding="utf-8"?>
<p:tagLst xmlns:p="http://schemas.openxmlformats.org/presentationml/2006/main">
  <p:tag name="KSO_WM_BEAUTIFY_FLAG" val=""/>
</p:tagLst>
</file>

<file path=ppt/tags/tag224.xml><?xml version="1.0" encoding="utf-8"?>
<p:tagLst xmlns:p="http://schemas.openxmlformats.org/presentationml/2006/main">
  <p:tag name="KSO_WM_BEAUTIFY_FLAG" val=""/>
</p:tagLst>
</file>

<file path=ppt/tags/tag225.xml><?xml version="1.0" encoding="utf-8"?>
<p:tagLst xmlns:p="http://schemas.openxmlformats.org/presentationml/2006/main">
  <p:tag name="KSO_WM_BEAUTIFY_FLAG" val=""/>
</p:tagLst>
</file>

<file path=ppt/tags/tag226.xml><?xml version="1.0" encoding="utf-8"?>
<p:tagLst xmlns:p="http://schemas.openxmlformats.org/presentationml/2006/main">
  <p:tag name="KSO_WM_BEAUTIFY_FLAG" val=""/>
</p:tagLst>
</file>

<file path=ppt/tags/tag227.xml><?xml version="1.0" encoding="utf-8"?>
<p:tagLst xmlns:p="http://schemas.openxmlformats.org/presentationml/2006/main">
  <p:tag name="KSO_WM_BEAUTIFY_FLAG" val=""/>
</p:tagLst>
</file>

<file path=ppt/tags/tag228.xml><?xml version="1.0" encoding="utf-8"?>
<p:tagLst xmlns:p="http://schemas.openxmlformats.org/presentationml/2006/main">
  <p:tag name="KSO_WM_BEAUTIFY_FLAG" val=""/>
</p:tagLst>
</file>

<file path=ppt/tags/tag229.xml><?xml version="1.0" encoding="utf-8"?>
<p:tagLst xmlns:p="http://schemas.openxmlformats.org/presentationml/2006/main">
  <p:tag name="KSO_WM_BEAUTIFY_FLAG" val=""/>
</p:tagLst>
</file>

<file path=ppt/tags/tag23.xml><?xml version="1.0" encoding="utf-8"?>
<p:tagLst xmlns:p="http://schemas.openxmlformats.org/presentationml/2006/main">
  <p:tag name="KSO_WM_BEAUTIFY_FLAG" val=""/>
</p:tagLst>
</file>

<file path=ppt/tags/tag230.xml><?xml version="1.0" encoding="utf-8"?>
<p:tagLst xmlns:p="http://schemas.openxmlformats.org/presentationml/2006/main">
  <p:tag name="KSO_WM_BEAUTIFY_FLAG" val=""/>
</p:tagLst>
</file>

<file path=ppt/tags/tag231.xml><?xml version="1.0" encoding="utf-8"?>
<p:tagLst xmlns:p="http://schemas.openxmlformats.org/presentationml/2006/main">
  <p:tag name="KSO_WM_BEAUTIFY_FLAG" val=""/>
</p:tagLst>
</file>

<file path=ppt/tags/tag232.xml><?xml version="1.0" encoding="utf-8"?>
<p:tagLst xmlns:p="http://schemas.openxmlformats.org/presentationml/2006/main">
  <p:tag name="KSO_WM_BEAUTIFY_FLAG" val=""/>
</p:tagLst>
</file>

<file path=ppt/tags/tag233.xml><?xml version="1.0" encoding="utf-8"?>
<p:tagLst xmlns:p="http://schemas.openxmlformats.org/presentationml/2006/main">
  <p:tag name="KSO_WM_BEAUTIFY_FLAG" val=""/>
</p:tagLst>
</file>

<file path=ppt/tags/tag234.xml><?xml version="1.0" encoding="utf-8"?>
<p:tagLst xmlns:p="http://schemas.openxmlformats.org/presentationml/2006/main">
  <p:tag name="KSO_WM_BEAUTIFY_FLAG" val=""/>
</p:tagLst>
</file>

<file path=ppt/tags/tag23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i"/>
  <p:tag name="KSO_WM_UNIT_INDEX" val="1_1_2"/>
  <p:tag name="KSO_WM_UNIT_ID" val="diagram20228057_1*n_h_i*1_1_2"/>
  <p:tag name="KSO_WM_TEMPLATE_CATEGORY" val="diagram"/>
  <p:tag name="KSO_WM_TEMPLATE_INDEX" val="20228057"/>
  <p:tag name="KSO_WM_UNIT_LAYERLEVEL" val="1_1_1"/>
  <p:tag name="KSO_WM_TAG_VERSION" val="1.0"/>
  <p:tag name="KSO_WM_BEAUTIFY_FLAG" val="#wm#"/>
  <p:tag name="KSO_WM_UNIT_FILL_FORE_SCHEMECOLOR_INDEX" val="5"/>
  <p:tag name="KSO_WM_UNIT_FILL_TYPE" val="1"/>
  <p:tag name="KSO_WM_UNIT_TEXT_FILL_FORE_SCHEMECOLOR_INDEX" val="2"/>
  <p:tag name="KSO_WM_UNIT_TEXT_FILL_TYPE" val="1"/>
</p:tagLst>
</file>

<file path=ppt/tags/tag236.xml><?xml version="1.0" encoding="utf-8"?>
<p:tagLst xmlns:p="http://schemas.openxmlformats.org/presentationml/2006/main">
  <p:tag name="KSO_WM_BEAUTIFY_FLAG" val=""/>
</p:tagLst>
</file>

<file path=ppt/tags/tag237.xml><?xml version="1.0" encoding="utf-8"?>
<p:tagLst xmlns:p="http://schemas.openxmlformats.org/presentationml/2006/main">
  <p:tag name="KSO_WM_BEAUTIFY_FLAG" val=""/>
</p:tagLst>
</file>

<file path=ppt/tags/tag23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i"/>
  <p:tag name="KSO_WM_UNIT_INDEX" val="1_1_1"/>
  <p:tag name="KSO_WM_UNIT_ID" val="diagram20228057_1*n_h_i*1_1_1"/>
  <p:tag name="KSO_WM_TEMPLATE_CATEGORY" val="diagram"/>
  <p:tag name="KSO_WM_TEMPLATE_INDEX" val="20228057"/>
  <p:tag name="KSO_WM_UNIT_LAYERLEVEL" val="1_1_1"/>
  <p:tag name="KSO_WM_TAG_VERSION" val="1.0"/>
  <p:tag name="KSO_WM_BEAUTIFY_FLAG" val="#wm#"/>
  <p:tag name="KSO_WM_UNIT_LINE_FORE_SCHEMECOLOR_INDEX" val="5"/>
  <p:tag name="KSO_WM_UNIT_LINE_FILL_TYPE" val="2"/>
  <p:tag name="KSO_WM_UNIT_TEXT_FILL_FORE_SCHEMECOLOR_INDEX" val="13"/>
  <p:tag name="KSO_WM_UNIT_TEXT_FILL_TYPE" val="1"/>
</p:tagLst>
</file>

<file path=ppt/tags/tag239.xml><?xml version="1.0" encoding="utf-8"?>
<p:tagLst xmlns:p="http://schemas.openxmlformats.org/presentationml/2006/main">
  <p:tag name="KSO_WM_UNIT_ISCONTENTSTITLE" val="0"/>
  <p:tag name="KSO_WM_UNIT_ISNUMDGMTITLE" val="0"/>
  <p:tag name="KSO_WM_UNIT_PRESET_TEXT" val="添加小标题"/>
  <p:tag name="KSO_WM_UNIT_NOCLEAR" val="0"/>
  <p:tag name="KSO_WM_UNIT_VALUE" val="5"/>
  <p:tag name="KSO_WM_UNIT_HIGHLIGHT" val="0"/>
  <p:tag name="KSO_WM_UNIT_COMPATIBLE" val="0"/>
  <p:tag name="KSO_WM_UNIT_DIAGRAM_ISNUMVISUAL" val="0"/>
  <p:tag name="KSO_WM_UNIT_DIAGRAM_ISREFERUNIT" val="0"/>
  <p:tag name="KSO_WM_DIAGRAM_GROUP_CODE" val="n1-1"/>
  <p:tag name="KSO_WM_UNIT_TYPE" val="n_h_a"/>
  <p:tag name="KSO_WM_UNIT_INDEX" val="1_1_1"/>
  <p:tag name="KSO_WM_UNIT_ID" val="diagram20228057_1*n_h_a*1_1_1"/>
  <p:tag name="KSO_WM_TEMPLATE_CATEGORY" val="diagram"/>
  <p:tag name="KSO_WM_TEMPLATE_INDEX" val="20228057"/>
  <p:tag name="KSO_WM_UNIT_LAYERLEVEL" val="1_1_1"/>
  <p:tag name="KSO_WM_TAG_VERSION" val="1.0"/>
  <p:tag name="KSO_WM_BEAUTIFY_FLAG" val="#wm#"/>
  <p:tag name="KSO_WM_UNIT_TEXT_FILL_FORE_SCHEMECOLOR_INDEX" val="14"/>
  <p:tag name="KSO_WM_UNIT_TEXT_FILL_TYPE" val="1"/>
</p:tagLst>
</file>

<file path=ppt/tags/tag24.xml><?xml version="1.0" encoding="utf-8"?>
<p:tagLst xmlns:p="http://schemas.openxmlformats.org/presentationml/2006/main">
  <p:tag name="KSO_WM_BEAUTIFY_FLAG" val=""/>
</p:tagLst>
</file>

<file path=ppt/tags/tag24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i"/>
  <p:tag name="KSO_WM_UNIT_INDEX" val="1_1_3"/>
  <p:tag name="KSO_WM_UNIT_ID" val="diagram20228057_1*n_h_i*1_1_3"/>
  <p:tag name="KSO_WM_TEMPLATE_CATEGORY" val="diagram"/>
  <p:tag name="KSO_WM_TEMPLATE_INDEX" val="20228057"/>
  <p:tag name="KSO_WM_UNIT_LAYERLEVEL" val="1_1_1"/>
  <p:tag name="KSO_WM_TAG_VERSION" val="1.0"/>
  <p:tag name="KSO_WM_BEAUTIFY_FLAG" val="#wm#"/>
  <p:tag name="KSO_WM_UNIT_LINE_FORE_SCHEMECOLOR_INDEX" val="5"/>
  <p:tag name="KSO_WM_UNIT_LINE_FILL_TYPE" val="2"/>
  <p:tag name="KSO_WM_UNIT_TEXT_FILL_FORE_SCHEMECOLOR_INDEX" val="2"/>
  <p:tag name="KSO_WM_UNIT_TEXT_FILL_TYPE" val="1"/>
</p:tagLst>
</file>

<file path=ppt/tags/tag24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h_i"/>
  <p:tag name="KSO_WM_UNIT_INDEX" val="1_1_1_2"/>
  <p:tag name="KSO_WM_UNIT_ID" val="diagram20228057_1*n_h_h_i*1_1_1_2"/>
  <p:tag name="KSO_WM_TEMPLATE_CATEGORY" val="diagram"/>
  <p:tag name="KSO_WM_TEMPLATE_INDEX" val="20228057"/>
  <p:tag name="KSO_WM_UNIT_LAYERLEVEL" val="1_1_1_1"/>
  <p:tag name="KSO_WM_TAG_VERSION" val="1.0"/>
  <p:tag name="KSO_WM_BEAUTIFY_FLAG" val="#wm#"/>
  <p:tag name="KSO_WM_UNIT_LINE_FORE_SCHEMECOLOR_INDEX" val="14"/>
  <p:tag name="KSO_WM_UNIT_LINE_FILL_TYPE" val="2"/>
  <p:tag name="KSO_WM_UNIT_TEXT_FILL_FORE_SCHEMECOLOR_INDEX" val="2"/>
  <p:tag name="KSO_WM_UNIT_TEXT_FILL_TYPE" val="1"/>
</p:tagLst>
</file>

<file path=ppt/tags/tag24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h_i"/>
  <p:tag name="KSO_WM_UNIT_INDEX" val="1_1_1_1"/>
  <p:tag name="KSO_WM_UNIT_ID" val="diagram20228057_1*n_h_h_i*1_1_1_1"/>
  <p:tag name="KSO_WM_TEMPLATE_CATEGORY" val="diagram"/>
  <p:tag name="KSO_WM_TEMPLATE_INDEX" val="20228057"/>
  <p:tag name="KSO_WM_UNIT_LAYERLEVEL" val="1_1_1_1"/>
  <p:tag name="KSO_WM_TAG_VERSION" val="1.0"/>
  <p:tag name="KSO_WM_BEAUTIFY_FLAG" val="#wm#"/>
  <p:tag name="KSO_WM_UNIT_FILL_FORE_SCHEMECOLOR_INDEX" val="5"/>
  <p:tag name="KSO_WM_UNIT_FILL_TYPE" val="1"/>
  <p:tag name="KSO_WM_UNIT_TEXT_FILL_FORE_SCHEMECOLOR_INDEX" val="2"/>
  <p:tag name="KSO_WM_UNIT_TEXT_FILL_TYPE" val="1"/>
</p:tagLst>
</file>

<file path=ppt/tags/tag24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h_i"/>
  <p:tag name="KSO_WM_UNIT_INDEX" val="1_1_1_3"/>
  <p:tag name="KSO_WM_UNIT_ID" val="diagram20228057_1*n_h_h_i*1_1_1_3"/>
  <p:tag name="KSO_WM_TEMPLATE_CATEGORY" val="diagram"/>
  <p:tag name="KSO_WM_TEMPLATE_INDEX" val="20228057"/>
  <p:tag name="KSO_WM_UNIT_LAYERLEVEL" val="1_1_1_1"/>
  <p:tag name="KSO_WM_TAG_VERSION" val="1.0"/>
  <p:tag name="KSO_WM_BEAUTIFY_FLAG" val="#wm#"/>
  <p:tag name="KSO_WM_UNIT_FILL_FORE_SCHEMECOLOR_INDEX" val="5"/>
  <p:tag name="KSO_WM_UNIT_FILL_TYPE" val="1"/>
  <p:tag name="KSO_WM_UNIT_TEXT_FILL_FORE_SCHEMECOLOR_INDEX" val="2"/>
  <p:tag name="KSO_WM_UNIT_TEXT_FILL_TYPE" val="1"/>
</p:tagLst>
</file>

<file path=ppt/tags/tag244.xml><?xml version="1.0" encoding="utf-8"?>
<p:tagLst xmlns:p="http://schemas.openxmlformats.org/presentationml/2006/main">
  <p:tag name="KSO_WM_UNIT_ISCONTENTSTITLE" val="0"/>
  <p:tag name="KSO_WM_UNIT_ISNUMDGMTITLE" val="0"/>
  <p:tag name="KSO_WM_UNIT_PRESET_TEXT" val="添加小标题"/>
  <p:tag name="KSO_WM_UNIT_NOCLEAR" val="0"/>
  <p:tag name="KSO_WM_UNIT_VALUE" val="6"/>
  <p:tag name="KSO_WM_UNIT_HIGHLIGHT" val="0"/>
  <p:tag name="KSO_WM_UNIT_COMPATIBLE" val="0"/>
  <p:tag name="KSO_WM_UNIT_DIAGRAM_ISNUMVISUAL" val="0"/>
  <p:tag name="KSO_WM_UNIT_DIAGRAM_ISREFERUNIT" val="0"/>
  <p:tag name="KSO_WM_DIAGRAM_GROUP_CODE" val="n1-1"/>
  <p:tag name="KSO_WM_UNIT_TYPE" val="n_h_h_a"/>
  <p:tag name="KSO_WM_UNIT_INDEX" val="1_1_1_1"/>
  <p:tag name="KSO_WM_UNIT_ID" val="diagram20228057_1*n_h_h_a*1_1_1_1"/>
  <p:tag name="KSO_WM_TEMPLATE_CATEGORY" val="diagram"/>
  <p:tag name="KSO_WM_TEMPLATE_INDEX" val="20228057"/>
  <p:tag name="KSO_WM_UNIT_LAYERLEVEL" val="1_1_1_1"/>
  <p:tag name="KSO_WM_TAG_VERSION" val="1.0"/>
  <p:tag name="KSO_WM_BEAUTIFY_FLAG" val="#wm#"/>
  <p:tag name="KSO_WM_UNIT_TEXT_FILL_FORE_SCHEMECOLOR_INDEX" val="5"/>
  <p:tag name="KSO_WM_UNIT_TEXT_FILL_TYPE" val="1"/>
</p:tagLst>
</file>

<file path=ppt/tags/tag245.xml><?xml version="1.0" encoding="utf-8"?>
<p:tagLst xmlns:p="http://schemas.openxmlformats.org/presentationml/2006/main">
  <p:tag name="KSO_WM_UNIT_VALUE" val="70*70"/>
  <p:tag name="KSO_WM_UNIT_HIGHLIGHT" val="0"/>
  <p:tag name="KSO_WM_UNIT_COMPATIBLE" val="0"/>
  <p:tag name="KSO_WM_UNIT_DIAGRAM_ISNUMVISUAL" val="0"/>
  <p:tag name="KSO_WM_UNIT_DIAGRAM_ISREFERUNIT" val="0"/>
  <p:tag name="KSO_WM_DIAGRAM_GROUP_CODE" val="n1-1"/>
  <p:tag name="KSO_WM_UNIT_TYPE" val="n_h_h_x"/>
  <p:tag name="KSO_WM_UNIT_INDEX" val="1_1_1_1"/>
  <p:tag name="KSO_WM_UNIT_ID" val="diagram20228057_1*n_h_h_x*1_1_1_1"/>
  <p:tag name="KSO_WM_TEMPLATE_CATEGORY" val="diagram"/>
  <p:tag name="KSO_WM_TEMPLATE_INDEX" val="20228057"/>
  <p:tag name="KSO_WM_UNIT_LAYERLEVEL" val="1_1_1_1"/>
  <p:tag name="KSO_WM_TAG_VERSION" val="1.0"/>
  <p:tag name="KSO_WM_BEAUTIFY_FLAG" val="#wm#"/>
</p:tagLst>
</file>

<file path=ppt/tags/tag246.xml><?xml version="1.0" encoding="utf-8"?>
<p:tagLst xmlns:p="http://schemas.openxmlformats.org/presentationml/2006/main">
  <p:tag name="KSO_WM_UNIT_SUBTYPE" val="a"/>
  <p:tag name="KSO_WM_UNIT_PRESET_TEXT" val="单击此处输入你的正文，文字是您思想的提炼，为了最终演示发布的良好效果，请尽量言简意赅的阐述观点；根据需要可酌情增减文字，以便观者可以准确理解您所传达的信息。"/>
  <p:tag name="KSO_WM_UNIT_NOCLEAR" val="0"/>
  <p:tag name="KSO_WM_UNIT_VALUE" val="104"/>
  <p:tag name="KSO_WM_UNIT_HIGHLIGHT" val="0"/>
  <p:tag name="KSO_WM_UNIT_COMPATIBLE" val="0"/>
  <p:tag name="KSO_WM_UNIT_DIAGRAM_ISNUMVISUAL" val="0"/>
  <p:tag name="KSO_WM_UNIT_DIAGRAM_ISREFERUNIT" val="0"/>
  <p:tag name="KSO_WM_DIAGRAM_GROUP_CODE" val="n1-1"/>
  <p:tag name="KSO_WM_UNIT_TYPE" val="n_h_h_f"/>
  <p:tag name="KSO_WM_UNIT_INDEX" val="1_1_1_1"/>
  <p:tag name="KSO_WM_UNIT_ID" val="diagram20228057_1*n_h_h_f*1_1_1_1"/>
  <p:tag name="KSO_WM_TEMPLATE_CATEGORY" val="diagram"/>
  <p:tag name="KSO_WM_TEMPLATE_INDEX" val="20228057"/>
  <p:tag name="KSO_WM_UNIT_LAYERLEVEL" val="1_1_1_1"/>
  <p:tag name="KSO_WM_TAG_VERSION" val="1.0"/>
  <p:tag name="KSO_WM_BEAUTIFY_FLAG" val="#wm#"/>
  <p:tag name="KSO_WM_UNIT_TEXT_FILL_FORE_SCHEMECOLOR_INDEX" val="5"/>
  <p:tag name="KSO_WM_UNIT_TEXT_FILL_TYPE" val="1"/>
</p:tagLst>
</file>

<file path=ppt/tags/tag247.xml><?xml version="1.0" encoding="utf-8"?>
<p:tagLst xmlns:p="http://schemas.openxmlformats.org/presentationml/2006/main">
  <p:tag name="KSO_WM_BEAUTIFY_FLAG" val=""/>
</p:tagLst>
</file>

<file path=ppt/tags/tag248.xml><?xml version="1.0" encoding="utf-8"?>
<p:tagLst xmlns:p="http://schemas.openxmlformats.org/presentationml/2006/main">
  <p:tag name="KSO_WM_BEAUTIFY_FLAG" val=""/>
</p:tagLst>
</file>

<file path=ppt/tags/tag249.xml><?xml version="1.0" encoding="utf-8"?>
<p:tagLst xmlns:p="http://schemas.openxmlformats.org/presentationml/2006/main">
  <p:tag name="KSO_WM_BEAUTIFY_FLAG" val=""/>
</p:tagLst>
</file>

<file path=ppt/tags/tag25.xml><?xml version="1.0" encoding="utf-8"?>
<p:tagLst xmlns:p="http://schemas.openxmlformats.org/presentationml/2006/main">
  <p:tag name="KSO_WM_BEAUTIFY_FLAG" val=""/>
</p:tagLst>
</file>

<file path=ppt/tags/tag250.xml><?xml version="1.0" encoding="utf-8"?>
<p:tagLst xmlns:p="http://schemas.openxmlformats.org/presentationml/2006/main">
  <p:tag name="KSO_WM_BEAUTIFY_FLAG" val=""/>
</p:tagLst>
</file>

<file path=ppt/tags/tag251.xml><?xml version="1.0" encoding="utf-8"?>
<p:tagLst xmlns:p="http://schemas.openxmlformats.org/presentationml/2006/main">
  <p:tag name="KSO_WM_BEAUTIFY_FLAG" val=""/>
</p:tagLst>
</file>

<file path=ppt/tags/tag252.xml><?xml version="1.0" encoding="utf-8"?>
<p:tagLst xmlns:p="http://schemas.openxmlformats.org/presentationml/2006/main">
  <p:tag name="KSO_WM_BEAUTIFY_FLAG" val=""/>
</p:tagLst>
</file>

<file path=ppt/tags/tag253.xml><?xml version="1.0" encoding="utf-8"?>
<p:tagLst xmlns:p="http://schemas.openxmlformats.org/presentationml/2006/main">
  <p:tag name="KSO_WM_UNIT_SUBTYPE" val="a"/>
  <p:tag name="KSO_WM_UNIT_PRESET_TEXT" val="单击此处输入你的正文，文字是您思想的提炼，为了最终演示发布的良好效果，请尽量言简意赅的阐述观点；根据需要可酌情增减文字，以便观者可以准确理解您所传达的信息。"/>
  <p:tag name="KSO_WM_UNIT_NOCLEAR" val="0"/>
  <p:tag name="KSO_WM_UNIT_VALUE" val="104"/>
  <p:tag name="KSO_WM_UNIT_HIGHLIGHT" val="0"/>
  <p:tag name="KSO_WM_UNIT_COMPATIBLE" val="0"/>
  <p:tag name="KSO_WM_UNIT_DIAGRAM_ISNUMVISUAL" val="0"/>
  <p:tag name="KSO_WM_UNIT_DIAGRAM_ISREFERUNIT" val="0"/>
  <p:tag name="KSO_WM_DIAGRAM_GROUP_CODE" val="n1-1"/>
  <p:tag name="KSO_WM_UNIT_TYPE" val="n_h_h_f"/>
  <p:tag name="KSO_WM_UNIT_INDEX" val="1_1_1_1"/>
  <p:tag name="KSO_WM_UNIT_ID" val="diagram20228057_1*n_h_h_f*1_1_1_1"/>
  <p:tag name="KSO_WM_TEMPLATE_CATEGORY" val="diagram"/>
  <p:tag name="KSO_WM_TEMPLATE_INDEX" val="20228057"/>
  <p:tag name="KSO_WM_UNIT_LAYERLEVEL" val="1_1_1_1"/>
  <p:tag name="KSO_WM_TAG_VERSION" val="1.0"/>
  <p:tag name="KSO_WM_BEAUTIFY_FLAG" val=""/>
  <p:tag name="KSO_WM_UNIT_TEXT_FILL_FORE_SCHEMECOLOR_INDEX" val="5"/>
  <p:tag name="KSO_WM_UNIT_TEXT_FILL_TYPE" val="1"/>
</p:tagLst>
</file>

<file path=ppt/tags/tag254.xml><?xml version="1.0" encoding="utf-8"?>
<p:tagLst xmlns:p="http://schemas.openxmlformats.org/presentationml/2006/main">
  <p:tag name="KSO_WM_BEAUTIFY_FLAG" val=""/>
</p:tagLst>
</file>

<file path=ppt/tags/tag255.xml><?xml version="1.0" encoding="utf-8"?>
<p:tagLst xmlns:p="http://schemas.openxmlformats.org/presentationml/2006/main">
  <p:tag name="KSO_WM_BEAUTIFY_FLAG" val=""/>
</p:tagLst>
</file>

<file path=ppt/tags/tag256.xml><?xml version="1.0" encoding="utf-8"?>
<p:tagLst xmlns:p="http://schemas.openxmlformats.org/presentationml/2006/main">
  <p:tag name="KSO_WM_UNIT_SUBTYPE" val="a"/>
  <p:tag name="KSO_WM_UNIT_PRESET_TEXT" val="单击此处输入你的正文，文字是您思想的提炼，为了最终演示发布的良好效果，请尽量言简意赅的阐述观点；根据需要可酌情增减文字，以便观者可以准确理解您所传达的信息。"/>
  <p:tag name="KSO_WM_UNIT_NOCLEAR" val="0"/>
  <p:tag name="KSO_WM_UNIT_VALUE" val="104"/>
  <p:tag name="KSO_WM_UNIT_HIGHLIGHT" val="0"/>
  <p:tag name="KSO_WM_UNIT_COMPATIBLE" val="0"/>
  <p:tag name="KSO_WM_UNIT_DIAGRAM_ISNUMVISUAL" val="0"/>
  <p:tag name="KSO_WM_UNIT_DIAGRAM_ISREFERUNIT" val="0"/>
  <p:tag name="KSO_WM_DIAGRAM_GROUP_CODE" val="n1-1"/>
  <p:tag name="KSO_WM_UNIT_TYPE" val="n_h_h_f"/>
  <p:tag name="KSO_WM_UNIT_INDEX" val="1_1_1_1"/>
  <p:tag name="KSO_WM_UNIT_ID" val="diagram20228057_1*n_h_h_f*1_1_1_1"/>
  <p:tag name="KSO_WM_TEMPLATE_CATEGORY" val="diagram"/>
  <p:tag name="KSO_WM_TEMPLATE_INDEX" val="20228057"/>
  <p:tag name="KSO_WM_UNIT_LAYERLEVEL" val="1_1_1_1"/>
  <p:tag name="KSO_WM_TAG_VERSION" val="1.0"/>
  <p:tag name="KSO_WM_BEAUTIFY_FLAG" val=""/>
  <p:tag name="KSO_WM_UNIT_TEXT_FILL_FORE_SCHEMECOLOR_INDEX" val="5"/>
  <p:tag name="KSO_WM_UNIT_TEXT_FILL_TYPE" val="1"/>
</p:tagLst>
</file>

<file path=ppt/tags/tag257.xml><?xml version="1.0" encoding="utf-8"?>
<p:tagLst xmlns:p="http://schemas.openxmlformats.org/presentationml/2006/main">
  <p:tag name="KSO_WM_BEAUTIFY_FLAG" val=""/>
</p:tagLst>
</file>

<file path=ppt/tags/tag258.xml><?xml version="1.0" encoding="utf-8"?>
<p:tagLst xmlns:p="http://schemas.openxmlformats.org/presentationml/2006/main">
  <p:tag name="KSO_WM_BEAUTIFY_FLAG" val=""/>
</p:tagLst>
</file>

<file path=ppt/tags/tag259.xml><?xml version="1.0" encoding="utf-8"?>
<p:tagLst xmlns:p="http://schemas.openxmlformats.org/presentationml/2006/main">
  <p:tag name="KSO_WM_UNIT_SUBTYPE" val="a"/>
  <p:tag name="KSO_WM_UNIT_PRESET_TEXT" val="单击此处输入你的正文，文字是您思想的提炼，为了最终演示发布的良好效果，请尽量言简意赅的阐述观点；根据需要可酌情增减文字，以便观者可以准确理解您所传达的信息。"/>
  <p:tag name="KSO_WM_UNIT_NOCLEAR" val="0"/>
  <p:tag name="KSO_WM_UNIT_VALUE" val="104"/>
  <p:tag name="KSO_WM_UNIT_HIGHLIGHT" val="0"/>
  <p:tag name="KSO_WM_UNIT_COMPATIBLE" val="0"/>
  <p:tag name="KSO_WM_UNIT_DIAGRAM_ISNUMVISUAL" val="0"/>
  <p:tag name="KSO_WM_UNIT_DIAGRAM_ISREFERUNIT" val="0"/>
  <p:tag name="KSO_WM_DIAGRAM_GROUP_CODE" val="n1-1"/>
  <p:tag name="KSO_WM_UNIT_TYPE" val="n_h_h_f"/>
  <p:tag name="KSO_WM_UNIT_INDEX" val="1_1_1_1"/>
  <p:tag name="KSO_WM_UNIT_ID" val="diagram20228057_1*n_h_h_f*1_1_1_1"/>
  <p:tag name="KSO_WM_TEMPLATE_CATEGORY" val="diagram"/>
  <p:tag name="KSO_WM_TEMPLATE_INDEX" val="20228057"/>
  <p:tag name="KSO_WM_UNIT_LAYERLEVEL" val="1_1_1_1"/>
  <p:tag name="KSO_WM_TAG_VERSION" val="1.0"/>
  <p:tag name="KSO_WM_BEAUTIFY_FLAG" val=""/>
  <p:tag name="KSO_WM_UNIT_TEXT_FILL_FORE_SCHEMECOLOR_INDEX" val="5"/>
  <p:tag name="KSO_WM_UNIT_TEXT_FILL_TYPE" val="1"/>
</p:tagLst>
</file>

<file path=ppt/tags/tag26.xml><?xml version="1.0" encoding="utf-8"?>
<p:tagLst xmlns:p="http://schemas.openxmlformats.org/presentationml/2006/main">
  <p:tag name="KSO_WM_BEAUTIFY_FLAG" val=""/>
</p:tagLst>
</file>

<file path=ppt/tags/tag26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i"/>
  <p:tag name="KSO_WM_UNIT_INDEX" val="1_1_2"/>
  <p:tag name="KSO_WM_UNIT_ID" val="diagram20228057_1*n_h_i*1_1_2"/>
  <p:tag name="KSO_WM_TEMPLATE_CATEGORY" val="diagram"/>
  <p:tag name="KSO_WM_TEMPLATE_INDEX" val="20228057"/>
  <p:tag name="KSO_WM_UNIT_LAYERLEVEL" val="1_1_1"/>
  <p:tag name="KSO_WM_TAG_VERSION" val="1.0"/>
  <p:tag name="KSO_WM_BEAUTIFY_FLAG" val="#wm#"/>
  <p:tag name="KSO_WM_UNIT_FILL_FORE_SCHEMECOLOR_INDEX" val="5"/>
  <p:tag name="KSO_WM_UNIT_FILL_TYPE" val="1"/>
  <p:tag name="KSO_WM_UNIT_TEXT_FILL_FORE_SCHEMECOLOR_INDEX" val="2"/>
  <p:tag name="KSO_WM_UNIT_TEXT_FILL_TYPE" val="1"/>
</p:tagLst>
</file>

<file path=ppt/tags/tag261.xml><?xml version="1.0" encoding="utf-8"?>
<p:tagLst xmlns:p="http://schemas.openxmlformats.org/presentationml/2006/main">
  <p:tag name="KSO_WM_BEAUTIFY_FLAG" val=""/>
</p:tagLst>
</file>

<file path=ppt/tags/tag262.xml><?xml version="1.0" encoding="utf-8"?>
<p:tagLst xmlns:p="http://schemas.openxmlformats.org/presentationml/2006/main">
  <p:tag name="KSO_WM_BEAUTIFY_FLAG" val=""/>
</p:tagLst>
</file>

<file path=ppt/tags/tag26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i"/>
  <p:tag name="KSO_WM_UNIT_INDEX" val="1_1_1"/>
  <p:tag name="KSO_WM_UNIT_ID" val="diagram20228057_1*n_h_i*1_1_1"/>
  <p:tag name="KSO_WM_TEMPLATE_CATEGORY" val="diagram"/>
  <p:tag name="KSO_WM_TEMPLATE_INDEX" val="20228057"/>
  <p:tag name="KSO_WM_UNIT_LAYERLEVEL" val="1_1_1"/>
  <p:tag name="KSO_WM_TAG_VERSION" val="1.0"/>
  <p:tag name="KSO_WM_BEAUTIFY_FLAG" val="#wm#"/>
  <p:tag name="KSO_WM_UNIT_LINE_FORE_SCHEMECOLOR_INDEX" val="5"/>
  <p:tag name="KSO_WM_UNIT_LINE_FILL_TYPE" val="2"/>
  <p:tag name="KSO_WM_UNIT_TEXT_FILL_FORE_SCHEMECOLOR_INDEX" val="13"/>
  <p:tag name="KSO_WM_UNIT_TEXT_FILL_TYPE" val="1"/>
</p:tagLst>
</file>

<file path=ppt/tags/tag264.xml><?xml version="1.0" encoding="utf-8"?>
<p:tagLst xmlns:p="http://schemas.openxmlformats.org/presentationml/2006/main">
  <p:tag name="KSO_WM_UNIT_ISCONTENTSTITLE" val="0"/>
  <p:tag name="KSO_WM_UNIT_ISNUMDGMTITLE" val="0"/>
  <p:tag name="KSO_WM_UNIT_PRESET_TEXT" val="添加小标题"/>
  <p:tag name="KSO_WM_UNIT_NOCLEAR" val="0"/>
  <p:tag name="KSO_WM_UNIT_VALUE" val="5"/>
  <p:tag name="KSO_WM_UNIT_HIGHLIGHT" val="0"/>
  <p:tag name="KSO_WM_UNIT_COMPATIBLE" val="0"/>
  <p:tag name="KSO_WM_UNIT_DIAGRAM_ISNUMVISUAL" val="0"/>
  <p:tag name="KSO_WM_UNIT_DIAGRAM_ISREFERUNIT" val="0"/>
  <p:tag name="KSO_WM_DIAGRAM_GROUP_CODE" val="n1-1"/>
  <p:tag name="KSO_WM_UNIT_TYPE" val="n_h_a"/>
  <p:tag name="KSO_WM_UNIT_INDEX" val="1_1_1"/>
  <p:tag name="KSO_WM_UNIT_ID" val="diagram20228057_1*n_h_a*1_1_1"/>
  <p:tag name="KSO_WM_TEMPLATE_CATEGORY" val="diagram"/>
  <p:tag name="KSO_WM_TEMPLATE_INDEX" val="20228057"/>
  <p:tag name="KSO_WM_UNIT_LAYERLEVEL" val="1_1_1"/>
  <p:tag name="KSO_WM_TAG_VERSION" val="1.0"/>
  <p:tag name="KSO_WM_BEAUTIFY_FLAG" val="#wm#"/>
  <p:tag name="KSO_WM_UNIT_TEXT_FILL_FORE_SCHEMECOLOR_INDEX" val="14"/>
  <p:tag name="KSO_WM_UNIT_TEXT_FILL_TYPE" val="1"/>
</p:tagLst>
</file>

<file path=ppt/tags/tag26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i"/>
  <p:tag name="KSO_WM_UNIT_INDEX" val="1_1_3"/>
  <p:tag name="KSO_WM_UNIT_ID" val="diagram20228057_1*n_h_i*1_1_3"/>
  <p:tag name="KSO_WM_TEMPLATE_CATEGORY" val="diagram"/>
  <p:tag name="KSO_WM_TEMPLATE_INDEX" val="20228057"/>
  <p:tag name="KSO_WM_UNIT_LAYERLEVEL" val="1_1_1"/>
  <p:tag name="KSO_WM_TAG_VERSION" val="1.0"/>
  <p:tag name="KSO_WM_BEAUTIFY_FLAG" val="#wm#"/>
  <p:tag name="KSO_WM_UNIT_LINE_FORE_SCHEMECOLOR_INDEX" val="5"/>
  <p:tag name="KSO_WM_UNIT_LINE_FILL_TYPE" val="2"/>
  <p:tag name="KSO_WM_UNIT_TEXT_FILL_FORE_SCHEMECOLOR_INDEX" val="2"/>
  <p:tag name="KSO_WM_UNIT_TEXT_FILL_TYPE" val="1"/>
</p:tagLst>
</file>

<file path=ppt/tags/tag26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h_i"/>
  <p:tag name="KSO_WM_UNIT_INDEX" val="1_1_1_2"/>
  <p:tag name="KSO_WM_UNIT_ID" val="diagram20228057_1*n_h_h_i*1_1_1_2"/>
  <p:tag name="KSO_WM_TEMPLATE_CATEGORY" val="diagram"/>
  <p:tag name="KSO_WM_TEMPLATE_INDEX" val="20228057"/>
  <p:tag name="KSO_WM_UNIT_LAYERLEVEL" val="1_1_1_1"/>
  <p:tag name="KSO_WM_TAG_VERSION" val="1.0"/>
  <p:tag name="KSO_WM_BEAUTIFY_FLAG" val="#wm#"/>
  <p:tag name="KSO_WM_UNIT_LINE_FORE_SCHEMECOLOR_INDEX" val="14"/>
  <p:tag name="KSO_WM_UNIT_LINE_FILL_TYPE" val="2"/>
  <p:tag name="KSO_WM_UNIT_TEXT_FILL_FORE_SCHEMECOLOR_INDEX" val="2"/>
  <p:tag name="KSO_WM_UNIT_TEXT_FILL_TYPE" val="1"/>
</p:tagLst>
</file>

<file path=ppt/tags/tag26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h_i"/>
  <p:tag name="KSO_WM_UNIT_INDEX" val="1_1_1_1"/>
  <p:tag name="KSO_WM_UNIT_ID" val="diagram20228057_1*n_h_h_i*1_1_1_1"/>
  <p:tag name="KSO_WM_TEMPLATE_CATEGORY" val="diagram"/>
  <p:tag name="KSO_WM_TEMPLATE_INDEX" val="20228057"/>
  <p:tag name="KSO_WM_UNIT_LAYERLEVEL" val="1_1_1_1"/>
  <p:tag name="KSO_WM_TAG_VERSION" val="1.0"/>
  <p:tag name="KSO_WM_BEAUTIFY_FLAG" val="#wm#"/>
  <p:tag name="KSO_WM_UNIT_FILL_FORE_SCHEMECOLOR_INDEX" val="5"/>
  <p:tag name="KSO_WM_UNIT_FILL_TYPE" val="1"/>
  <p:tag name="KSO_WM_UNIT_TEXT_FILL_FORE_SCHEMECOLOR_INDEX" val="2"/>
  <p:tag name="KSO_WM_UNIT_TEXT_FILL_TYPE" val="1"/>
</p:tagLst>
</file>

<file path=ppt/tags/tag26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h_i"/>
  <p:tag name="KSO_WM_UNIT_INDEX" val="1_1_1_3"/>
  <p:tag name="KSO_WM_UNIT_ID" val="diagram20228057_1*n_h_h_i*1_1_1_3"/>
  <p:tag name="KSO_WM_TEMPLATE_CATEGORY" val="diagram"/>
  <p:tag name="KSO_WM_TEMPLATE_INDEX" val="20228057"/>
  <p:tag name="KSO_WM_UNIT_LAYERLEVEL" val="1_1_1_1"/>
  <p:tag name="KSO_WM_TAG_VERSION" val="1.0"/>
  <p:tag name="KSO_WM_BEAUTIFY_FLAG" val="#wm#"/>
  <p:tag name="KSO_WM_UNIT_FILL_FORE_SCHEMECOLOR_INDEX" val="5"/>
  <p:tag name="KSO_WM_UNIT_FILL_TYPE" val="1"/>
  <p:tag name="KSO_WM_UNIT_TEXT_FILL_FORE_SCHEMECOLOR_INDEX" val="2"/>
  <p:tag name="KSO_WM_UNIT_TEXT_FILL_TYPE" val="1"/>
</p:tagLst>
</file>

<file path=ppt/tags/tag269.xml><?xml version="1.0" encoding="utf-8"?>
<p:tagLst xmlns:p="http://schemas.openxmlformats.org/presentationml/2006/main">
  <p:tag name="KSO_WM_UNIT_ISCONTENTSTITLE" val="0"/>
  <p:tag name="KSO_WM_UNIT_ISNUMDGMTITLE" val="0"/>
  <p:tag name="KSO_WM_UNIT_PRESET_TEXT" val="添加小标题"/>
  <p:tag name="KSO_WM_UNIT_NOCLEAR" val="0"/>
  <p:tag name="KSO_WM_UNIT_VALUE" val="6"/>
  <p:tag name="KSO_WM_UNIT_HIGHLIGHT" val="0"/>
  <p:tag name="KSO_WM_UNIT_COMPATIBLE" val="0"/>
  <p:tag name="KSO_WM_UNIT_DIAGRAM_ISNUMVISUAL" val="0"/>
  <p:tag name="KSO_WM_UNIT_DIAGRAM_ISREFERUNIT" val="0"/>
  <p:tag name="KSO_WM_DIAGRAM_GROUP_CODE" val="n1-1"/>
  <p:tag name="KSO_WM_UNIT_TYPE" val="n_h_h_a"/>
  <p:tag name="KSO_WM_UNIT_INDEX" val="1_1_1_1"/>
  <p:tag name="KSO_WM_UNIT_ID" val="diagram20228057_1*n_h_h_a*1_1_1_1"/>
  <p:tag name="KSO_WM_TEMPLATE_CATEGORY" val="diagram"/>
  <p:tag name="KSO_WM_TEMPLATE_INDEX" val="20228057"/>
  <p:tag name="KSO_WM_UNIT_LAYERLEVEL" val="1_1_1_1"/>
  <p:tag name="KSO_WM_TAG_VERSION" val="1.0"/>
  <p:tag name="KSO_WM_BEAUTIFY_FLAG" val="#wm#"/>
  <p:tag name="KSO_WM_UNIT_TEXT_FILL_FORE_SCHEMECOLOR_INDEX" val="5"/>
  <p:tag name="KSO_WM_UNIT_TEXT_FILL_TYPE" val="1"/>
</p:tagLst>
</file>

<file path=ppt/tags/tag27.xml><?xml version="1.0" encoding="utf-8"?>
<p:tagLst xmlns:p="http://schemas.openxmlformats.org/presentationml/2006/main">
  <p:tag name="KSO_WM_BEAUTIFY_FLAG" val=""/>
</p:tagLst>
</file>

<file path=ppt/tags/tag270.xml><?xml version="1.0" encoding="utf-8"?>
<p:tagLst xmlns:p="http://schemas.openxmlformats.org/presentationml/2006/main">
  <p:tag name="KSO_WM_UNIT_VALUE" val="70*70"/>
  <p:tag name="KSO_WM_UNIT_HIGHLIGHT" val="0"/>
  <p:tag name="KSO_WM_UNIT_COMPATIBLE" val="0"/>
  <p:tag name="KSO_WM_UNIT_DIAGRAM_ISNUMVISUAL" val="0"/>
  <p:tag name="KSO_WM_UNIT_DIAGRAM_ISREFERUNIT" val="0"/>
  <p:tag name="KSO_WM_DIAGRAM_GROUP_CODE" val="n1-1"/>
  <p:tag name="KSO_WM_UNIT_TYPE" val="n_h_h_x"/>
  <p:tag name="KSO_WM_UNIT_INDEX" val="1_1_1_1"/>
  <p:tag name="KSO_WM_UNIT_ID" val="diagram20228057_1*n_h_h_x*1_1_1_1"/>
  <p:tag name="KSO_WM_TEMPLATE_CATEGORY" val="diagram"/>
  <p:tag name="KSO_WM_TEMPLATE_INDEX" val="20228057"/>
  <p:tag name="KSO_WM_UNIT_LAYERLEVEL" val="1_1_1_1"/>
  <p:tag name="KSO_WM_TAG_VERSION" val="1.0"/>
  <p:tag name="KSO_WM_BEAUTIFY_FLAG" val="#wm#"/>
</p:tagLst>
</file>

<file path=ppt/tags/tag271.xml><?xml version="1.0" encoding="utf-8"?>
<p:tagLst xmlns:p="http://schemas.openxmlformats.org/presentationml/2006/main">
  <p:tag name="KSO_WM_UNIT_SUBTYPE" val="a"/>
  <p:tag name="KSO_WM_UNIT_PRESET_TEXT" val="单击此处输入你的正文，文字是您思想的提炼，为了最终演示发布的良好效果，请尽量言简意赅的阐述观点；根据需要可酌情增减文字，以便观者可以准确理解您所传达的信息。"/>
  <p:tag name="KSO_WM_UNIT_NOCLEAR" val="0"/>
  <p:tag name="KSO_WM_UNIT_VALUE" val="104"/>
  <p:tag name="KSO_WM_UNIT_HIGHLIGHT" val="0"/>
  <p:tag name="KSO_WM_UNIT_COMPATIBLE" val="0"/>
  <p:tag name="KSO_WM_UNIT_DIAGRAM_ISNUMVISUAL" val="0"/>
  <p:tag name="KSO_WM_UNIT_DIAGRAM_ISREFERUNIT" val="0"/>
  <p:tag name="KSO_WM_DIAGRAM_GROUP_CODE" val="n1-1"/>
  <p:tag name="KSO_WM_UNIT_TYPE" val="n_h_h_f"/>
  <p:tag name="KSO_WM_UNIT_INDEX" val="1_1_1_1"/>
  <p:tag name="KSO_WM_UNIT_ID" val="diagram20228057_1*n_h_h_f*1_1_1_1"/>
  <p:tag name="KSO_WM_TEMPLATE_CATEGORY" val="diagram"/>
  <p:tag name="KSO_WM_TEMPLATE_INDEX" val="20228057"/>
  <p:tag name="KSO_WM_UNIT_LAYERLEVEL" val="1_1_1_1"/>
  <p:tag name="KSO_WM_TAG_VERSION" val="1.0"/>
  <p:tag name="KSO_WM_BEAUTIFY_FLAG" val="#wm#"/>
  <p:tag name="KSO_WM_UNIT_TEXT_FILL_FORE_SCHEMECOLOR_INDEX" val="5"/>
  <p:tag name="KSO_WM_UNIT_TEXT_FILL_TYPE" val="1"/>
</p:tagLst>
</file>

<file path=ppt/tags/tag272.xml><?xml version="1.0" encoding="utf-8"?>
<p:tagLst xmlns:p="http://schemas.openxmlformats.org/presentationml/2006/main">
  <p:tag name="KSO_WM_BEAUTIFY_FLAG" val=""/>
</p:tagLst>
</file>

<file path=ppt/tags/tag273.xml><?xml version="1.0" encoding="utf-8"?>
<p:tagLst xmlns:p="http://schemas.openxmlformats.org/presentationml/2006/main">
  <p:tag name="KSO_WM_BEAUTIFY_FLAG" val=""/>
</p:tagLst>
</file>

<file path=ppt/tags/tag274.xml><?xml version="1.0" encoding="utf-8"?>
<p:tagLst xmlns:p="http://schemas.openxmlformats.org/presentationml/2006/main">
  <p:tag name="KSO_WM_BEAUTIFY_FLAG" val=""/>
</p:tagLst>
</file>

<file path=ppt/tags/tag275.xml><?xml version="1.0" encoding="utf-8"?>
<p:tagLst xmlns:p="http://schemas.openxmlformats.org/presentationml/2006/main">
  <p:tag name="KSO_WM_BEAUTIFY_FLAG" val=""/>
</p:tagLst>
</file>

<file path=ppt/tags/tag27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i"/>
  <p:tag name="KSO_WM_UNIT_INDEX" val="1_1_2"/>
  <p:tag name="KSO_WM_UNIT_ID" val="diagram20228057_1*n_h_i*1_1_2"/>
  <p:tag name="KSO_WM_TEMPLATE_CATEGORY" val="diagram"/>
  <p:tag name="KSO_WM_TEMPLATE_INDEX" val="20228057"/>
  <p:tag name="KSO_WM_UNIT_LAYERLEVEL" val="1_1_1"/>
  <p:tag name="KSO_WM_TAG_VERSION" val="1.0"/>
  <p:tag name="KSO_WM_BEAUTIFY_FLAG" val="#wm#"/>
  <p:tag name="KSO_WM_UNIT_FILL_FORE_SCHEMECOLOR_INDEX" val="5"/>
  <p:tag name="KSO_WM_UNIT_FILL_TYPE" val="1"/>
  <p:tag name="KSO_WM_UNIT_TEXT_FILL_FORE_SCHEMECOLOR_INDEX" val="2"/>
  <p:tag name="KSO_WM_UNIT_TEXT_FILL_TYPE" val="1"/>
</p:tagLst>
</file>

<file path=ppt/tags/tag27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i"/>
  <p:tag name="KSO_WM_UNIT_INDEX" val="1_1_1"/>
  <p:tag name="KSO_WM_UNIT_ID" val="diagram20228057_1*n_h_i*1_1_1"/>
  <p:tag name="KSO_WM_TEMPLATE_CATEGORY" val="diagram"/>
  <p:tag name="KSO_WM_TEMPLATE_INDEX" val="20228057"/>
  <p:tag name="KSO_WM_UNIT_LAYERLEVEL" val="1_1_1"/>
  <p:tag name="KSO_WM_TAG_VERSION" val="1.0"/>
  <p:tag name="KSO_WM_BEAUTIFY_FLAG" val="#wm#"/>
  <p:tag name="KSO_WM_UNIT_LINE_FORE_SCHEMECOLOR_INDEX" val="5"/>
  <p:tag name="KSO_WM_UNIT_LINE_FILL_TYPE" val="2"/>
  <p:tag name="KSO_WM_UNIT_TEXT_FILL_FORE_SCHEMECOLOR_INDEX" val="13"/>
  <p:tag name="KSO_WM_UNIT_TEXT_FILL_TYPE" val="1"/>
</p:tagLst>
</file>

<file path=ppt/tags/tag278.xml><?xml version="1.0" encoding="utf-8"?>
<p:tagLst xmlns:p="http://schemas.openxmlformats.org/presentationml/2006/main">
  <p:tag name="KSO_WM_UNIT_ISCONTENTSTITLE" val="0"/>
  <p:tag name="KSO_WM_UNIT_ISNUMDGMTITLE" val="0"/>
  <p:tag name="KSO_WM_UNIT_PRESET_TEXT" val="添加小标题"/>
  <p:tag name="KSO_WM_UNIT_NOCLEAR" val="0"/>
  <p:tag name="KSO_WM_UNIT_VALUE" val="5"/>
  <p:tag name="KSO_WM_UNIT_HIGHLIGHT" val="0"/>
  <p:tag name="KSO_WM_UNIT_COMPATIBLE" val="0"/>
  <p:tag name="KSO_WM_UNIT_DIAGRAM_ISNUMVISUAL" val="0"/>
  <p:tag name="KSO_WM_UNIT_DIAGRAM_ISREFERUNIT" val="0"/>
  <p:tag name="KSO_WM_DIAGRAM_GROUP_CODE" val="n1-1"/>
  <p:tag name="KSO_WM_UNIT_TYPE" val="n_h_a"/>
  <p:tag name="KSO_WM_UNIT_INDEX" val="1_1_1"/>
  <p:tag name="KSO_WM_UNIT_ID" val="diagram20228057_1*n_h_a*1_1_1"/>
  <p:tag name="KSO_WM_TEMPLATE_CATEGORY" val="diagram"/>
  <p:tag name="KSO_WM_TEMPLATE_INDEX" val="20228057"/>
  <p:tag name="KSO_WM_UNIT_LAYERLEVEL" val="1_1_1"/>
  <p:tag name="KSO_WM_TAG_VERSION" val="1.0"/>
  <p:tag name="KSO_WM_BEAUTIFY_FLAG" val="#wm#"/>
  <p:tag name="KSO_WM_UNIT_TEXT_FILL_FORE_SCHEMECOLOR_INDEX" val="14"/>
  <p:tag name="KSO_WM_UNIT_TEXT_FILL_TYPE" val="1"/>
</p:tagLst>
</file>

<file path=ppt/tags/tag27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i"/>
  <p:tag name="KSO_WM_UNIT_INDEX" val="1_1_3"/>
  <p:tag name="KSO_WM_UNIT_ID" val="diagram20228057_1*n_h_i*1_1_3"/>
  <p:tag name="KSO_WM_TEMPLATE_CATEGORY" val="diagram"/>
  <p:tag name="KSO_WM_TEMPLATE_INDEX" val="20228057"/>
  <p:tag name="KSO_WM_UNIT_LAYERLEVEL" val="1_1_1"/>
  <p:tag name="KSO_WM_TAG_VERSION" val="1.0"/>
  <p:tag name="KSO_WM_BEAUTIFY_FLAG" val="#wm#"/>
  <p:tag name="KSO_WM_UNIT_LINE_FORE_SCHEMECOLOR_INDEX" val="5"/>
  <p:tag name="KSO_WM_UNIT_LINE_FILL_TYPE" val="2"/>
  <p:tag name="KSO_WM_UNIT_TEXT_FILL_FORE_SCHEMECOLOR_INDEX" val="2"/>
  <p:tag name="KSO_WM_UNIT_TEXT_FILL_TYPE" val="1"/>
</p:tagLst>
</file>

<file path=ppt/tags/tag28.xml><?xml version="1.0" encoding="utf-8"?>
<p:tagLst xmlns:p="http://schemas.openxmlformats.org/presentationml/2006/main">
  <p:tag name="KSO_WM_BEAUTIFY_FLAG" val=""/>
</p:tagLst>
</file>

<file path=ppt/tags/tag28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h_i"/>
  <p:tag name="KSO_WM_UNIT_INDEX" val="1_1_1_2"/>
  <p:tag name="KSO_WM_UNIT_ID" val="diagram20228057_1*n_h_h_i*1_1_1_2"/>
  <p:tag name="KSO_WM_TEMPLATE_CATEGORY" val="diagram"/>
  <p:tag name="KSO_WM_TEMPLATE_INDEX" val="20228057"/>
  <p:tag name="KSO_WM_UNIT_LAYERLEVEL" val="1_1_1_1"/>
  <p:tag name="KSO_WM_TAG_VERSION" val="1.0"/>
  <p:tag name="KSO_WM_BEAUTIFY_FLAG" val="#wm#"/>
  <p:tag name="KSO_WM_UNIT_LINE_FORE_SCHEMECOLOR_INDEX" val="14"/>
  <p:tag name="KSO_WM_UNIT_LINE_FILL_TYPE" val="2"/>
  <p:tag name="KSO_WM_UNIT_TEXT_FILL_FORE_SCHEMECOLOR_INDEX" val="2"/>
  <p:tag name="KSO_WM_UNIT_TEXT_FILL_TYPE" val="1"/>
</p:tagLst>
</file>

<file path=ppt/tags/tag28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h_i"/>
  <p:tag name="KSO_WM_UNIT_INDEX" val="1_1_1_1"/>
  <p:tag name="KSO_WM_UNIT_ID" val="diagram20228057_1*n_h_h_i*1_1_1_1"/>
  <p:tag name="KSO_WM_TEMPLATE_CATEGORY" val="diagram"/>
  <p:tag name="KSO_WM_TEMPLATE_INDEX" val="20228057"/>
  <p:tag name="KSO_WM_UNIT_LAYERLEVEL" val="1_1_1_1"/>
  <p:tag name="KSO_WM_TAG_VERSION" val="1.0"/>
  <p:tag name="KSO_WM_BEAUTIFY_FLAG" val="#wm#"/>
  <p:tag name="KSO_WM_UNIT_FILL_FORE_SCHEMECOLOR_INDEX" val="5"/>
  <p:tag name="KSO_WM_UNIT_FILL_TYPE" val="1"/>
  <p:tag name="KSO_WM_UNIT_TEXT_FILL_FORE_SCHEMECOLOR_INDEX" val="2"/>
  <p:tag name="KSO_WM_UNIT_TEXT_FILL_TYPE" val="1"/>
</p:tagLst>
</file>

<file path=ppt/tags/tag28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h_i"/>
  <p:tag name="KSO_WM_UNIT_INDEX" val="1_1_1_3"/>
  <p:tag name="KSO_WM_UNIT_ID" val="diagram20228057_1*n_h_h_i*1_1_1_3"/>
  <p:tag name="KSO_WM_TEMPLATE_CATEGORY" val="diagram"/>
  <p:tag name="KSO_WM_TEMPLATE_INDEX" val="20228057"/>
  <p:tag name="KSO_WM_UNIT_LAYERLEVEL" val="1_1_1_1"/>
  <p:tag name="KSO_WM_TAG_VERSION" val="1.0"/>
  <p:tag name="KSO_WM_BEAUTIFY_FLAG" val="#wm#"/>
  <p:tag name="KSO_WM_UNIT_FILL_FORE_SCHEMECOLOR_INDEX" val="5"/>
  <p:tag name="KSO_WM_UNIT_FILL_TYPE" val="1"/>
  <p:tag name="KSO_WM_UNIT_TEXT_FILL_FORE_SCHEMECOLOR_INDEX" val="2"/>
  <p:tag name="KSO_WM_UNIT_TEXT_FILL_TYPE" val="1"/>
</p:tagLst>
</file>

<file path=ppt/tags/tag283.xml><?xml version="1.0" encoding="utf-8"?>
<p:tagLst xmlns:p="http://schemas.openxmlformats.org/presentationml/2006/main">
  <p:tag name="KSO_WM_UNIT_ISCONTENTSTITLE" val="0"/>
  <p:tag name="KSO_WM_UNIT_ISNUMDGMTITLE" val="0"/>
  <p:tag name="KSO_WM_UNIT_PRESET_TEXT" val="添加小标题"/>
  <p:tag name="KSO_WM_UNIT_NOCLEAR" val="0"/>
  <p:tag name="KSO_WM_UNIT_VALUE" val="6"/>
  <p:tag name="KSO_WM_UNIT_HIGHLIGHT" val="0"/>
  <p:tag name="KSO_WM_UNIT_COMPATIBLE" val="0"/>
  <p:tag name="KSO_WM_UNIT_DIAGRAM_ISNUMVISUAL" val="0"/>
  <p:tag name="KSO_WM_UNIT_DIAGRAM_ISREFERUNIT" val="0"/>
  <p:tag name="KSO_WM_DIAGRAM_GROUP_CODE" val="n1-1"/>
  <p:tag name="KSO_WM_UNIT_TYPE" val="n_h_h_a"/>
  <p:tag name="KSO_WM_UNIT_INDEX" val="1_1_1_1"/>
  <p:tag name="KSO_WM_UNIT_ID" val="diagram20228057_1*n_h_h_a*1_1_1_1"/>
  <p:tag name="KSO_WM_TEMPLATE_CATEGORY" val="diagram"/>
  <p:tag name="KSO_WM_TEMPLATE_INDEX" val="20228057"/>
  <p:tag name="KSO_WM_UNIT_LAYERLEVEL" val="1_1_1_1"/>
  <p:tag name="KSO_WM_TAG_VERSION" val="1.0"/>
  <p:tag name="KSO_WM_BEAUTIFY_FLAG" val="#wm#"/>
  <p:tag name="KSO_WM_UNIT_TEXT_FILL_FORE_SCHEMECOLOR_INDEX" val="5"/>
  <p:tag name="KSO_WM_UNIT_TEXT_FILL_TYPE" val="1"/>
</p:tagLst>
</file>

<file path=ppt/tags/tag284.xml><?xml version="1.0" encoding="utf-8"?>
<p:tagLst xmlns:p="http://schemas.openxmlformats.org/presentationml/2006/main">
  <p:tag name="KSO_WM_UNIT_VALUE" val="70*70"/>
  <p:tag name="KSO_WM_UNIT_HIGHLIGHT" val="0"/>
  <p:tag name="KSO_WM_UNIT_COMPATIBLE" val="0"/>
  <p:tag name="KSO_WM_UNIT_DIAGRAM_ISNUMVISUAL" val="0"/>
  <p:tag name="KSO_WM_UNIT_DIAGRAM_ISREFERUNIT" val="0"/>
  <p:tag name="KSO_WM_DIAGRAM_GROUP_CODE" val="n1-1"/>
  <p:tag name="KSO_WM_UNIT_TYPE" val="n_h_h_x"/>
  <p:tag name="KSO_WM_UNIT_INDEX" val="1_1_1_1"/>
  <p:tag name="KSO_WM_UNIT_ID" val="diagram20228057_1*n_h_h_x*1_1_1_1"/>
  <p:tag name="KSO_WM_TEMPLATE_CATEGORY" val="diagram"/>
  <p:tag name="KSO_WM_TEMPLATE_INDEX" val="20228057"/>
  <p:tag name="KSO_WM_UNIT_LAYERLEVEL" val="1_1_1_1"/>
  <p:tag name="KSO_WM_TAG_VERSION" val="1.0"/>
  <p:tag name="KSO_WM_BEAUTIFY_FLAG" val="#wm#"/>
</p:tagLst>
</file>

<file path=ppt/tags/tag285.xml><?xml version="1.0" encoding="utf-8"?>
<p:tagLst xmlns:p="http://schemas.openxmlformats.org/presentationml/2006/main">
  <p:tag name="KSO_WM_UNIT_SUBTYPE" val="a"/>
  <p:tag name="KSO_WM_UNIT_PRESET_TEXT" val="单击此处输入你的正文，文字是您思想的提炼，为了最终演示发布的良好效果，请尽量言简意赅的阐述观点；根据需要可酌情增减文字，以便观者可以准确理解您所传达的信息。"/>
  <p:tag name="KSO_WM_UNIT_NOCLEAR" val="0"/>
  <p:tag name="KSO_WM_UNIT_VALUE" val="104"/>
  <p:tag name="KSO_WM_UNIT_HIGHLIGHT" val="0"/>
  <p:tag name="KSO_WM_UNIT_COMPATIBLE" val="0"/>
  <p:tag name="KSO_WM_UNIT_DIAGRAM_ISNUMVISUAL" val="0"/>
  <p:tag name="KSO_WM_UNIT_DIAGRAM_ISREFERUNIT" val="0"/>
  <p:tag name="KSO_WM_DIAGRAM_GROUP_CODE" val="n1-1"/>
  <p:tag name="KSO_WM_UNIT_TYPE" val="n_h_h_f"/>
  <p:tag name="KSO_WM_UNIT_INDEX" val="1_1_1_1"/>
  <p:tag name="KSO_WM_UNIT_ID" val="diagram20228057_1*n_h_h_f*1_1_1_1"/>
  <p:tag name="KSO_WM_TEMPLATE_CATEGORY" val="diagram"/>
  <p:tag name="KSO_WM_TEMPLATE_INDEX" val="20228057"/>
  <p:tag name="KSO_WM_UNIT_LAYERLEVEL" val="1_1_1_1"/>
  <p:tag name="KSO_WM_TAG_VERSION" val="1.0"/>
  <p:tag name="KSO_WM_BEAUTIFY_FLAG" val="#wm#"/>
  <p:tag name="KSO_WM_UNIT_TEXT_FILL_FORE_SCHEMECOLOR_INDEX" val="5"/>
  <p:tag name="KSO_WM_UNIT_TEXT_FILL_TYPE" val="1"/>
</p:tagLst>
</file>

<file path=ppt/tags/tag286.xml><?xml version="1.0" encoding="utf-8"?>
<p:tagLst xmlns:p="http://schemas.openxmlformats.org/presentationml/2006/main">
  <p:tag name="KSO_WM_BEAUTIFY_FLAG" val=""/>
</p:tagLst>
</file>

<file path=ppt/tags/tag287.xml><?xml version="1.0" encoding="utf-8"?>
<p:tagLst xmlns:p="http://schemas.openxmlformats.org/presentationml/2006/main">
  <p:tag name="KSO_WM_BEAUTIFY_FLAG" val=""/>
</p:tagLst>
</file>

<file path=ppt/tags/tag28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i"/>
  <p:tag name="KSO_WM_UNIT_INDEX" val="1_1_2"/>
  <p:tag name="KSO_WM_UNIT_ID" val="diagram20228057_1*n_h_i*1_1_2"/>
  <p:tag name="KSO_WM_TEMPLATE_CATEGORY" val="diagram"/>
  <p:tag name="KSO_WM_TEMPLATE_INDEX" val="20228057"/>
  <p:tag name="KSO_WM_UNIT_LAYERLEVEL" val="1_1_1"/>
  <p:tag name="KSO_WM_TAG_VERSION" val="1.0"/>
  <p:tag name="KSO_WM_BEAUTIFY_FLAG" val="#wm#"/>
  <p:tag name="KSO_WM_UNIT_FILL_FORE_SCHEMECOLOR_INDEX" val="5"/>
  <p:tag name="KSO_WM_UNIT_FILL_TYPE" val="1"/>
  <p:tag name="KSO_WM_UNIT_TEXT_FILL_FORE_SCHEMECOLOR_INDEX" val="2"/>
  <p:tag name="KSO_WM_UNIT_TEXT_FILL_TYPE" val="1"/>
</p:tagLst>
</file>

<file path=ppt/tags/tag289.xml><?xml version="1.0" encoding="utf-8"?>
<p:tagLst xmlns:p="http://schemas.openxmlformats.org/presentationml/2006/main">
  <p:tag name="KSO_WM_BEAUTIFY_FLAG" val=""/>
</p:tagLst>
</file>

<file path=ppt/tags/tag29.xml><?xml version="1.0" encoding="utf-8"?>
<p:tagLst xmlns:p="http://schemas.openxmlformats.org/presentationml/2006/main">
  <p:tag name="KSO_WM_BEAUTIFY_FLAG" val=""/>
</p:tagLst>
</file>

<file path=ppt/tags/tag290.xml><?xml version="1.0" encoding="utf-8"?>
<p:tagLst xmlns:p="http://schemas.openxmlformats.org/presentationml/2006/main">
  <p:tag name="KSO_WM_BEAUTIFY_FLAG" val=""/>
</p:tagLst>
</file>

<file path=ppt/tags/tag29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i"/>
  <p:tag name="KSO_WM_UNIT_INDEX" val="1_1_1"/>
  <p:tag name="KSO_WM_UNIT_ID" val="diagram20228057_1*n_h_i*1_1_1"/>
  <p:tag name="KSO_WM_TEMPLATE_CATEGORY" val="diagram"/>
  <p:tag name="KSO_WM_TEMPLATE_INDEX" val="20228057"/>
  <p:tag name="KSO_WM_UNIT_LAYERLEVEL" val="1_1_1"/>
  <p:tag name="KSO_WM_TAG_VERSION" val="1.0"/>
  <p:tag name="KSO_WM_BEAUTIFY_FLAG" val="#wm#"/>
  <p:tag name="KSO_WM_UNIT_LINE_FORE_SCHEMECOLOR_INDEX" val="5"/>
  <p:tag name="KSO_WM_UNIT_LINE_FILL_TYPE" val="2"/>
  <p:tag name="KSO_WM_UNIT_TEXT_FILL_FORE_SCHEMECOLOR_INDEX" val="13"/>
  <p:tag name="KSO_WM_UNIT_TEXT_FILL_TYPE" val="1"/>
</p:tagLst>
</file>

<file path=ppt/tags/tag292.xml><?xml version="1.0" encoding="utf-8"?>
<p:tagLst xmlns:p="http://schemas.openxmlformats.org/presentationml/2006/main">
  <p:tag name="KSO_WM_UNIT_ISCONTENTSTITLE" val="0"/>
  <p:tag name="KSO_WM_UNIT_ISNUMDGMTITLE" val="0"/>
  <p:tag name="KSO_WM_UNIT_PRESET_TEXT" val="添加小标题"/>
  <p:tag name="KSO_WM_UNIT_NOCLEAR" val="0"/>
  <p:tag name="KSO_WM_UNIT_VALUE" val="5"/>
  <p:tag name="KSO_WM_UNIT_HIGHLIGHT" val="0"/>
  <p:tag name="KSO_WM_UNIT_COMPATIBLE" val="0"/>
  <p:tag name="KSO_WM_UNIT_DIAGRAM_ISNUMVISUAL" val="0"/>
  <p:tag name="KSO_WM_UNIT_DIAGRAM_ISREFERUNIT" val="0"/>
  <p:tag name="KSO_WM_DIAGRAM_GROUP_CODE" val="n1-1"/>
  <p:tag name="KSO_WM_UNIT_TYPE" val="n_h_a"/>
  <p:tag name="KSO_WM_UNIT_INDEX" val="1_1_1"/>
  <p:tag name="KSO_WM_UNIT_ID" val="diagram20228057_1*n_h_a*1_1_1"/>
  <p:tag name="KSO_WM_TEMPLATE_CATEGORY" val="diagram"/>
  <p:tag name="KSO_WM_TEMPLATE_INDEX" val="20228057"/>
  <p:tag name="KSO_WM_UNIT_LAYERLEVEL" val="1_1_1"/>
  <p:tag name="KSO_WM_TAG_VERSION" val="1.0"/>
  <p:tag name="KSO_WM_BEAUTIFY_FLAG" val="#wm#"/>
  <p:tag name="KSO_WM_UNIT_TEXT_FILL_FORE_SCHEMECOLOR_INDEX" val="14"/>
  <p:tag name="KSO_WM_UNIT_TEXT_FILL_TYPE" val="1"/>
</p:tagLst>
</file>

<file path=ppt/tags/tag29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i"/>
  <p:tag name="KSO_WM_UNIT_INDEX" val="1_1_3"/>
  <p:tag name="KSO_WM_UNIT_ID" val="diagram20228057_1*n_h_i*1_1_3"/>
  <p:tag name="KSO_WM_TEMPLATE_CATEGORY" val="diagram"/>
  <p:tag name="KSO_WM_TEMPLATE_INDEX" val="20228057"/>
  <p:tag name="KSO_WM_UNIT_LAYERLEVEL" val="1_1_1"/>
  <p:tag name="KSO_WM_TAG_VERSION" val="1.0"/>
  <p:tag name="KSO_WM_BEAUTIFY_FLAG" val="#wm#"/>
  <p:tag name="KSO_WM_UNIT_LINE_FORE_SCHEMECOLOR_INDEX" val="5"/>
  <p:tag name="KSO_WM_UNIT_LINE_FILL_TYPE" val="2"/>
  <p:tag name="KSO_WM_UNIT_TEXT_FILL_FORE_SCHEMECOLOR_INDEX" val="2"/>
  <p:tag name="KSO_WM_UNIT_TEXT_FILL_TYPE" val="1"/>
</p:tagLst>
</file>

<file path=ppt/tags/tag29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h_i"/>
  <p:tag name="KSO_WM_UNIT_INDEX" val="1_1_1_2"/>
  <p:tag name="KSO_WM_UNIT_ID" val="diagram20228057_1*n_h_h_i*1_1_1_2"/>
  <p:tag name="KSO_WM_TEMPLATE_CATEGORY" val="diagram"/>
  <p:tag name="KSO_WM_TEMPLATE_INDEX" val="20228057"/>
  <p:tag name="KSO_WM_UNIT_LAYERLEVEL" val="1_1_1_1"/>
  <p:tag name="KSO_WM_TAG_VERSION" val="1.0"/>
  <p:tag name="KSO_WM_BEAUTIFY_FLAG" val="#wm#"/>
  <p:tag name="KSO_WM_UNIT_LINE_FORE_SCHEMECOLOR_INDEX" val="14"/>
  <p:tag name="KSO_WM_UNIT_LINE_FILL_TYPE" val="2"/>
  <p:tag name="KSO_WM_UNIT_TEXT_FILL_FORE_SCHEMECOLOR_INDEX" val="2"/>
  <p:tag name="KSO_WM_UNIT_TEXT_FILL_TYPE" val="1"/>
</p:tagLst>
</file>

<file path=ppt/tags/tag29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h_i"/>
  <p:tag name="KSO_WM_UNIT_INDEX" val="1_1_1_1"/>
  <p:tag name="KSO_WM_UNIT_ID" val="diagram20228057_1*n_h_h_i*1_1_1_1"/>
  <p:tag name="KSO_WM_TEMPLATE_CATEGORY" val="diagram"/>
  <p:tag name="KSO_WM_TEMPLATE_INDEX" val="20228057"/>
  <p:tag name="KSO_WM_UNIT_LAYERLEVEL" val="1_1_1_1"/>
  <p:tag name="KSO_WM_TAG_VERSION" val="1.0"/>
  <p:tag name="KSO_WM_BEAUTIFY_FLAG" val="#wm#"/>
  <p:tag name="KSO_WM_UNIT_FILL_FORE_SCHEMECOLOR_INDEX" val="5"/>
  <p:tag name="KSO_WM_UNIT_FILL_TYPE" val="1"/>
  <p:tag name="KSO_WM_UNIT_TEXT_FILL_FORE_SCHEMECOLOR_INDEX" val="2"/>
  <p:tag name="KSO_WM_UNIT_TEXT_FILL_TYPE" val="1"/>
</p:tagLst>
</file>

<file path=ppt/tags/tag29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h_i"/>
  <p:tag name="KSO_WM_UNIT_INDEX" val="1_1_1_3"/>
  <p:tag name="KSO_WM_UNIT_ID" val="diagram20228057_1*n_h_h_i*1_1_1_3"/>
  <p:tag name="KSO_WM_TEMPLATE_CATEGORY" val="diagram"/>
  <p:tag name="KSO_WM_TEMPLATE_INDEX" val="20228057"/>
  <p:tag name="KSO_WM_UNIT_LAYERLEVEL" val="1_1_1_1"/>
  <p:tag name="KSO_WM_TAG_VERSION" val="1.0"/>
  <p:tag name="KSO_WM_BEAUTIFY_FLAG" val="#wm#"/>
  <p:tag name="KSO_WM_UNIT_FILL_FORE_SCHEMECOLOR_INDEX" val="5"/>
  <p:tag name="KSO_WM_UNIT_FILL_TYPE" val="1"/>
  <p:tag name="KSO_WM_UNIT_TEXT_FILL_FORE_SCHEMECOLOR_INDEX" val="2"/>
  <p:tag name="KSO_WM_UNIT_TEXT_FILL_TYPE" val="1"/>
</p:tagLst>
</file>

<file path=ppt/tags/tag297.xml><?xml version="1.0" encoding="utf-8"?>
<p:tagLst xmlns:p="http://schemas.openxmlformats.org/presentationml/2006/main">
  <p:tag name="KSO_WM_UNIT_ISCONTENTSTITLE" val="0"/>
  <p:tag name="KSO_WM_UNIT_ISNUMDGMTITLE" val="0"/>
  <p:tag name="KSO_WM_UNIT_PRESET_TEXT" val="添加小标题"/>
  <p:tag name="KSO_WM_UNIT_NOCLEAR" val="0"/>
  <p:tag name="KSO_WM_UNIT_VALUE" val="6"/>
  <p:tag name="KSO_WM_UNIT_HIGHLIGHT" val="0"/>
  <p:tag name="KSO_WM_UNIT_COMPATIBLE" val="0"/>
  <p:tag name="KSO_WM_UNIT_DIAGRAM_ISNUMVISUAL" val="0"/>
  <p:tag name="KSO_WM_UNIT_DIAGRAM_ISREFERUNIT" val="0"/>
  <p:tag name="KSO_WM_DIAGRAM_GROUP_CODE" val="n1-1"/>
  <p:tag name="KSO_WM_UNIT_TYPE" val="n_h_h_a"/>
  <p:tag name="KSO_WM_UNIT_INDEX" val="1_1_1_1"/>
  <p:tag name="KSO_WM_UNIT_ID" val="diagram20228057_1*n_h_h_a*1_1_1_1"/>
  <p:tag name="KSO_WM_TEMPLATE_CATEGORY" val="diagram"/>
  <p:tag name="KSO_WM_TEMPLATE_INDEX" val="20228057"/>
  <p:tag name="KSO_WM_UNIT_LAYERLEVEL" val="1_1_1_1"/>
  <p:tag name="KSO_WM_TAG_VERSION" val="1.0"/>
  <p:tag name="KSO_WM_BEAUTIFY_FLAG" val="#wm#"/>
  <p:tag name="KSO_WM_UNIT_TEXT_FILL_FORE_SCHEMECOLOR_INDEX" val="5"/>
  <p:tag name="KSO_WM_UNIT_TEXT_FILL_TYPE" val="1"/>
</p:tagLst>
</file>

<file path=ppt/tags/tag298.xml><?xml version="1.0" encoding="utf-8"?>
<p:tagLst xmlns:p="http://schemas.openxmlformats.org/presentationml/2006/main">
  <p:tag name="KSO_WM_UNIT_VALUE" val="70*70"/>
  <p:tag name="KSO_WM_UNIT_HIGHLIGHT" val="0"/>
  <p:tag name="KSO_WM_UNIT_COMPATIBLE" val="0"/>
  <p:tag name="KSO_WM_UNIT_DIAGRAM_ISNUMVISUAL" val="0"/>
  <p:tag name="KSO_WM_UNIT_DIAGRAM_ISREFERUNIT" val="0"/>
  <p:tag name="KSO_WM_DIAGRAM_GROUP_CODE" val="n1-1"/>
  <p:tag name="KSO_WM_UNIT_TYPE" val="n_h_h_x"/>
  <p:tag name="KSO_WM_UNIT_INDEX" val="1_1_1_1"/>
  <p:tag name="KSO_WM_UNIT_ID" val="diagram20228057_1*n_h_h_x*1_1_1_1"/>
  <p:tag name="KSO_WM_TEMPLATE_CATEGORY" val="diagram"/>
  <p:tag name="KSO_WM_TEMPLATE_INDEX" val="20228057"/>
  <p:tag name="KSO_WM_UNIT_LAYERLEVEL" val="1_1_1_1"/>
  <p:tag name="KSO_WM_TAG_VERSION" val="1.0"/>
  <p:tag name="KSO_WM_BEAUTIFY_FLAG" val="#wm#"/>
</p:tagLst>
</file>

<file path=ppt/tags/tag299.xml><?xml version="1.0" encoding="utf-8"?>
<p:tagLst xmlns:p="http://schemas.openxmlformats.org/presentationml/2006/main">
  <p:tag name="KSO_WM_UNIT_SUBTYPE" val="a"/>
  <p:tag name="KSO_WM_UNIT_PRESET_TEXT" val="单击此处输入你的正文，文字是您思想的提炼，为了最终演示发布的良好效果，请尽量言简意赅的阐述观点；根据需要可酌情增减文字，以便观者可以准确理解您所传达的信息。"/>
  <p:tag name="KSO_WM_UNIT_NOCLEAR" val="0"/>
  <p:tag name="KSO_WM_UNIT_VALUE" val="104"/>
  <p:tag name="KSO_WM_UNIT_HIGHLIGHT" val="0"/>
  <p:tag name="KSO_WM_UNIT_COMPATIBLE" val="0"/>
  <p:tag name="KSO_WM_UNIT_DIAGRAM_ISNUMVISUAL" val="0"/>
  <p:tag name="KSO_WM_UNIT_DIAGRAM_ISREFERUNIT" val="0"/>
  <p:tag name="KSO_WM_DIAGRAM_GROUP_CODE" val="n1-1"/>
  <p:tag name="KSO_WM_UNIT_TYPE" val="n_h_h_f"/>
  <p:tag name="KSO_WM_UNIT_INDEX" val="1_1_1_1"/>
  <p:tag name="KSO_WM_UNIT_ID" val="diagram20228057_1*n_h_h_f*1_1_1_1"/>
  <p:tag name="KSO_WM_TEMPLATE_CATEGORY" val="diagram"/>
  <p:tag name="KSO_WM_TEMPLATE_INDEX" val="20228057"/>
  <p:tag name="KSO_WM_UNIT_LAYERLEVEL" val="1_1_1_1"/>
  <p:tag name="KSO_WM_TAG_VERSION" val="1.0"/>
  <p:tag name="KSO_WM_BEAUTIFY_FLAG" val="#wm#"/>
  <p:tag name="KSO_WM_UNIT_TEXT_FILL_FORE_SCHEMECOLOR_INDEX" val="5"/>
  <p:tag name="KSO_WM_UNIT_TEXT_FILL_TYPE" val="1"/>
</p:tagLst>
</file>

<file path=ppt/tags/tag3.xml><?xml version="1.0" encoding="utf-8"?>
<p:tagLst xmlns:p="http://schemas.openxmlformats.org/presentationml/2006/main">
  <p:tag name="KSO_WM_BEAUTIFY_FLAG" val=""/>
</p:tagLst>
</file>

<file path=ppt/tags/tag30.xml><?xml version="1.0" encoding="utf-8"?>
<p:tagLst xmlns:p="http://schemas.openxmlformats.org/presentationml/2006/main">
  <p:tag name="KSO_WM_BEAUTIFY_FLAG" val=""/>
</p:tagLst>
</file>

<file path=ppt/tags/tag300.xml><?xml version="1.0" encoding="utf-8"?>
<p:tagLst xmlns:p="http://schemas.openxmlformats.org/presentationml/2006/main">
  <p:tag name="KSO_WM_BEAUTIFY_FLAG" val=""/>
</p:tagLst>
</file>

<file path=ppt/tags/tag301.xml><?xml version="1.0" encoding="utf-8"?>
<p:tagLst xmlns:p="http://schemas.openxmlformats.org/presentationml/2006/main">
  <p:tag name="KSO_WM_BEAUTIFY_FLAG" val=""/>
</p:tagLst>
</file>

<file path=ppt/tags/tag3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0140_3*h_a*1_1"/>
  <p:tag name="KSO_WM_TEMPLATE_CATEGORY" val="diagram"/>
  <p:tag name="KSO_WM_TEMPLATE_INDEX" val="20230140"/>
  <p:tag name="KSO_WM_UNIT_LAYERLEVEL" val="1_1"/>
  <p:tag name="KSO_WM_TAG_VERSION" val="1.0"/>
  <p:tag name="KSO_WM_BEAUTIFY_FLAG" val="#wm#"/>
  <p:tag name="KSO_WM_UNIT_ISCONTENTSTITLE" val="0"/>
  <p:tag name="KSO_WM_UNIT_ISNUMDGMTITLE" val="0"/>
  <p:tag name="KSO_WM_UNIT_PRESET_TEXT" val="添加标题"/>
  <p:tag name="KSO_WM_UNIT_NOCLEAR" val="0"/>
  <p:tag name="KSO_WM_UNIT_VALUE" val="4"/>
  <p:tag name="KSO_WM_DIAGRAM_GROUP_CODE" val="n1-1"/>
  <p:tag name="KSO_WM_UNIT_TYPE" val="h_a"/>
  <p:tag name="KSO_WM_UNIT_INDEX" val="1_1"/>
  <p:tag name="KSO_WM_UNIT_TEXT_FILL_FORE_SCHEMECOLOR_INDEX" val="14"/>
  <p:tag name="KSO_WM_UNIT_TEXT_FILL_TYPE" val="1"/>
  <p:tag name="KSO_WM_UNIT_USESOURCEFORMAT_APPLY" val="1"/>
</p:tagLst>
</file>

<file path=ppt/tags/tag30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i"/>
  <p:tag name="KSO_WM_UNIT_INDEX" val="1_1_1"/>
  <p:tag name="KSO_WM_UNIT_ID" val="diagram20230140_1*n_h_i*1_1_1"/>
  <p:tag name="KSO_WM_TEMPLATE_CATEGORY" val="diagram"/>
  <p:tag name="KSO_WM_TEMPLATE_INDEX" val="20230140"/>
  <p:tag name="KSO_WM_UNIT_LAYERLEVEL" val="1_1_1"/>
  <p:tag name="KSO_WM_TAG_VERSION" val="1.0"/>
  <p:tag name="KSO_WM_BEAUTIFY_FLAG" val="#wm#"/>
  <p:tag name="KSO_WM_UNIT_LINE_FORE_SCHEMECOLOR_INDEX_1_BRIGHTNESS" val="0"/>
  <p:tag name="KSO_WM_UNIT_LINE_FORE_SCHEMECOLOR_INDEX_1" val="5"/>
  <p:tag name="KSO_WM_UNIT_LINE_FORE_SCHEMECOLOR_INDEX_1_POS" val="0"/>
  <p:tag name="KSO_WM_UNIT_LINE_FORE_SCHEMECOLOR_INDEX_1_TRANS" val="0"/>
  <p:tag name="KSO_WM_UNIT_LINE_FORE_SCHEMECOLOR_INDEX_2_BRIGHTNESS" val="0.8"/>
  <p:tag name="KSO_WM_UNIT_LINE_FORE_SCHEMECOLOR_INDEX_2" val="5"/>
  <p:tag name="KSO_WM_UNIT_LINE_FORE_SCHEMECOLOR_INDEX_2_POS" val="1"/>
  <p:tag name="KSO_WM_UNIT_LINE_FORE_SCHEMECOLOR_INDEX_2_TRANS" val="0"/>
  <p:tag name="KSO_WM_UNIT_LINE_GRADIENT_TYPE" val="0"/>
  <p:tag name="KSO_WM_UNIT_LINE_GRADIENT_ANGLE" val="90"/>
  <p:tag name="KSO_WM_UNIT_LINE_GRADIENT_DIRECTION" val="1"/>
  <p:tag name="KSO_WM_UNIT_LINE_FILL_TYPE" val="5"/>
  <p:tag name="KSO_WM_UNIT_TEXT_FILL_FORE_SCHEMECOLOR_INDEX_BRIGHTNESS" val="-0.5"/>
  <p:tag name="KSO_WM_UNIT_TEXT_FILL_FORE_SCHEMECOLOR_INDEX" val="2"/>
  <p:tag name="KSO_WM_UNIT_TEXT_FILL_TYPE" val="1"/>
  <p:tag name="KSO_WM_UNIT_USESOURCEFORMAT_APPLY" val="1"/>
</p:tagLst>
</file>

<file path=ppt/tags/tag30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i"/>
  <p:tag name="KSO_WM_UNIT_INDEX" val="1_1_2"/>
  <p:tag name="KSO_WM_UNIT_ID" val="diagram20230140_1*n_h_i*1_1_2"/>
  <p:tag name="KSO_WM_TEMPLATE_CATEGORY" val="diagram"/>
  <p:tag name="KSO_WM_TEMPLATE_INDEX" val="20230140"/>
  <p:tag name="KSO_WM_UNIT_LAYERLEVEL" val="1_1_1"/>
  <p:tag name="KSO_WM_TAG_VERSION" val="1.0"/>
  <p:tag name="KSO_WM_BEAUTIFY_FLAG" val="#wm#"/>
  <p:tag name="KSO_WM_UNIT_FILL_FORE_SCHEMECOLOR_INDEX_BRIGHTNESS" val="0"/>
  <p:tag name="KSO_WM_UNIT_FILL_FORE_SCHEMECOLOR_INDEX" val="2"/>
  <p:tag name="KSO_WM_UNIT_FILL_TYPE" val="1"/>
  <p:tag name="KSO_WM_UNIT_LINE_FORE_SCHEMECOLOR_INDEX_BRIGHTNESS" val="0.8"/>
  <p:tag name="KSO_WM_UNIT_LINE_FORE_SCHEMECOLOR_INDEX" val="5"/>
  <p:tag name="KSO_WM_UNIT_LINE_FILL_TYPE" val="2"/>
  <p:tag name="KSO_WM_UNIT_TEXT_FILL_FORE_SCHEMECOLOR_INDEX_BRIGHTNESS" val="0"/>
  <p:tag name="KSO_WM_UNIT_TEXT_FILL_FORE_SCHEMECOLOR_INDEX" val="2"/>
  <p:tag name="KSO_WM_UNIT_TEXT_FILL_TYPE" val="1"/>
  <p:tag name="KSO_WM_UNIT_USESOURCEFORMAT_APPLY" val="1"/>
</p:tagLst>
</file>

<file path=ppt/tags/tag30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h_i"/>
  <p:tag name="KSO_WM_UNIT_INDEX" val="1_1_1_1"/>
  <p:tag name="KSO_WM_UNIT_ID" val="diagram20230140_1*n_h_h_i*1_1_1_1"/>
  <p:tag name="KSO_WM_TEMPLATE_CATEGORY" val="diagram"/>
  <p:tag name="KSO_WM_TEMPLATE_INDEX" val="20230140"/>
  <p:tag name="KSO_WM_UNIT_LAYERLEVEL" val="1_1_1_1"/>
  <p:tag name="KSO_WM_TAG_VERSION" val="1.0"/>
  <p:tag name="KSO_WM_BEAUTIFY_FLAG" val="#wm#"/>
  <p:tag name="KSO_WM_UNIT_FILL_FORE_SCHEMECOLOR_INDEX_1_BRIGHTNESS" val="0"/>
  <p:tag name="KSO_WM_UNIT_FILL_FORE_SCHEMECOLOR_INDEX_1" val="5"/>
  <p:tag name="KSO_WM_UNIT_FILL_FORE_SCHEMECOLOR_INDEX_1_POS" val="0"/>
  <p:tag name="KSO_WM_UNIT_FILL_FORE_SCHEMECOLOR_INDEX_1_TRANS" val="0"/>
  <p:tag name="KSO_WM_UNIT_SHADOW_SCHEMECOLOR_INDEX_BRIGHTNESS" val="-0.5"/>
  <p:tag name="KSO_WM_UNIT_SHADOW_SCHEMECOLOR_INDEX" val="5"/>
  <p:tag name="KSO_WM_UNIT_TEXT_FILL_FORE_SCHEMECOLOR_INDEX_BRIGHTNESS" val="0"/>
  <p:tag name="KSO_WM_UNIT_TEXT_FILL_FORE_SCHEMECOLOR_INDEX" val="2"/>
  <p:tag name="KSO_WM_UNIT_TEXT_FILL_TYPE" val="1"/>
  <p:tag name="KSO_WM_UNIT_USESOURCEFORMAT_APPLY" val="1"/>
  <p:tag name="KSO_WM_UNIT_FILL_FORE_SCHEMECOLOR_INDEX" val="5"/>
  <p:tag name="KSO_WM_UNIT_FILL_TYPE" val="1"/>
</p:tagLst>
</file>

<file path=ppt/tags/tag30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h_i"/>
  <p:tag name="KSO_WM_UNIT_INDEX" val="1_1_2_1"/>
  <p:tag name="KSO_WM_UNIT_ID" val="diagram20230140_1*n_h_h_i*1_1_2_1"/>
  <p:tag name="KSO_WM_TEMPLATE_CATEGORY" val="diagram"/>
  <p:tag name="KSO_WM_TEMPLATE_INDEX" val="20230140"/>
  <p:tag name="KSO_WM_UNIT_LAYERLEVEL" val="1_1_1_1"/>
  <p:tag name="KSO_WM_TAG_VERSION" val="1.0"/>
  <p:tag name="KSO_WM_BEAUTIFY_FLAG" val="#wm#"/>
  <p:tag name="KSO_WM_UNIT_FILL_FORE_SCHEMECOLOR_INDEX_1_BRIGHTNESS" val="0"/>
  <p:tag name="KSO_WM_UNIT_FILL_FORE_SCHEMECOLOR_INDEX_1" val="5"/>
  <p:tag name="KSO_WM_UNIT_FILL_FORE_SCHEMECOLOR_INDEX_1_POS" val="0"/>
  <p:tag name="KSO_WM_UNIT_FILL_FORE_SCHEMECOLOR_INDEX_1_TRANS" val="0"/>
  <p:tag name="KSO_WM_UNIT_SHADOW_SCHEMECOLOR_INDEX_BRIGHTNESS" val="-0.5"/>
  <p:tag name="KSO_WM_UNIT_SHADOW_SCHEMECOLOR_INDEX" val="5"/>
  <p:tag name="KSO_WM_UNIT_TEXT_FILL_FORE_SCHEMECOLOR_INDEX_BRIGHTNESS" val="0"/>
  <p:tag name="KSO_WM_UNIT_TEXT_FILL_FORE_SCHEMECOLOR_INDEX" val="2"/>
  <p:tag name="KSO_WM_UNIT_TEXT_FILL_TYPE" val="1"/>
  <p:tag name="KSO_WM_UNIT_USESOURCEFORMAT_APPLY" val="1"/>
  <p:tag name="KSO_WM_UNIT_FILL_FORE_SCHEMECOLOR_INDEX" val="5"/>
  <p:tag name="KSO_WM_UNIT_FILL_TYPE" val="1"/>
</p:tagLst>
</file>

<file path=ppt/tags/tag30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i"/>
  <p:tag name="KSO_WM_UNIT_INDEX" val="1_2_1"/>
  <p:tag name="KSO_WM_UNIT_ID" val="diagram20230140_1*n_h_i*1_2_1"/>
  <p:tag name="KSO_WM_TEMPLATE_CATEGORY" val="diagram"/>
  <p:tag name="KSO_WM_TEMPLATE_INDEX" val="20230140"/>
  <p:tag name="KSO_WM_UNIT_LAYERLEVEL" val="1_1_1"/>
  <p:tag name="KSO_WM_TAG_VERSION" val="1.0"/>
  <p:tag name="KSO_WM_BEAUTIFY_FLAG" val="#wm#"/>
  <p:tag name="KSO_WM_UNIT_FILL_FORE_SCHEMECOLOR_INDEX_1_BRIGHTNESS" val="0"/>
  <p:tag name="KSO_WM_UNIT_FILL_FORE_SCHEMECOLOR_INDEX_1" val="5"/>
  <p:tag name="KSO_WM_UNIT_FILL_FORE_SCHEMECOLOR_INDEX_1_POS" val="0"/>
  <p:tag name="KSO_WM_UNIT_FILL_FORE_SCHEMECOLOR_INDEX_1_TRANS" val="0"/>
  <p:tag name="KSO_WM_UNIT_SHADOW_SCHEMECOLOR_INDEX_BRIGHTNESS" val="-0.5"/>
  <p:tag name="KSO_WM_UNIT_SHADOW_SCHEMECOLOR_INDEX" val="5"/>
  <p:tag name="KSO_WM_UNIT_TEXT_FILL_FORE_SCHEMECOLOR_INDEX_BRIGHTNESS" val="0"/>
  <p:tag name="KSO_WM_UNIT_TEXT_FILL_FORE_SCHEMECOLOR_INDEX" val="2"/>
  <p:tag name="KSO_WM_UNIT_TEXT_FILL_TYPE" val="1"/>
  <p:tag name="KSO_WM_UNIT_USESOURCEFORMAT_APPLY" val="1"/>
  <p:tag name="KSO_WM_UNIT_FILL_FORE_SCHEMECOLOR_INDEX" val="5"/>
  <p:tag name="KSO_WM_UNIT_FILL_TYPE" val="1"/>
</p:tagLst>
</file>

<file path=ppt/tags/tag30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i"/>
  <p:tag name="KSO_WM_UNIT_INDEX" val="1_2_2"/>
  <p:tag name="KSO_WM_UNIT_ID" val="diagram20230140_1*n_h_i*1_2_2"/>
  <p:tag name="KSO_WM_TEMPLATE_CATEGORY" val="diagram"/>
  <p:tag name="KSO_WM_TEMPLATE_INDEX" val="20230140"/>
  <p:tag name="KSO_WM_UNIT_LAYERLEVEL" val="1_1_1"/>
  <p:tag name="KSO_WM_TAG_VERSION" val="1.0"/>
  <p:tag name="KSO_WM_BEAUTIFY_FLAG" val="#wm#"/>
  <p:tag name="KSO_WM_UNIT_LINE_FORE_SCHEMECOLOR_INDEX_1_BRIGHTNESS" val="0"/>
  <p:tag name="KSO_WM_UNIT_LINE_FORE_SCHEMECOLOR_INDEX_1" val="5"/>
  <p:tag name="KSO_WM_UNIT_LINE_FORE_SCHEMECOLOR_INDEX_1_POS" val="0"/>
  <p:tag name="KSO_WM_UNIT_LINE_FORE_SCHEMECOLOR_INDEX_1_TRANS" val="0"/>
  <p:tag name="KSO_WM_UNIT_LINE_FORE_SCHEMECOLOR_INDEX_2_BRIGHTNESS" val="0.4"/>
  <p:tag name="KSO_WM_UNIT_LINE_FORE_SCHEMECOLOR_INDEX_2" val="5"/>
  <p:tag name="KSO_WM_UNIT_LINE_FORE_SCHEMECOLOR_INDEX_2_POS" val="1"/>
  <p:tag name="KSO_WM_UNIT_LINE_FORE_SCHEMECOLOR_INDEX_2_TRANS" val="0"/>
  <p:tag name="KSO_WM_UNIT_LINE_GRADIENT_TYPE" val="0"/>
  <p:tag name="KSO_WM_UNIT_LINE_GRADIENT_ANGLE" val="90"/>
  <p:tag name="KSO_WM_UNIT_LINE_GRADIENT_DIRECTION" val="1"/>
  <p:tag name="KSO_WM_UNIT_LINE_FILL_TYPE" val="5"/>
  <p:tag name="KSO_WM_UNIT_SHADOW_SCHEMECOLOR_INDEX_BRIGHTNESS" val="-0.5"/>
  <p:tag name="KSO_WM_UNIT_SHADOW_SCHEMECOLOR_INDEX" val="5"/>
  <p:tag name="KSO_WM_UNIT_TEXT_FILL_FORE_SCHEMECOLOR_INDEX_BRIGHTNESS" val="0"/>
  <p:tag name="KSO_WM_UNIT_TEXT_FILL_FORE_SCHEMECOLOR_INDEX" val="2"/>
  <p:tag name="KSO_WM_UNIT_TEXT_FILL_TYPE" val="1"/>
  <p:tag name="KSO_WM_UNIT_USESOURCEFORMAT_APPLY" val="1"/>
</p:tagLst>
</file>

<file path=ppt/tags/tag30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SUBTYPE" val="d"/>
  <p:tag name="KSO_WM_UNIT_TYPE" val="n_h_h_i"/>
  <p:tag name="KSO_WM_UNIT_INDEX" val="1_1_1_2"/>
  <p:tag name="KSO_WM_UNIT_ID" val="diagram20230140_1*n_h_h_i*1_1_1_2"/>
  <p:tag name="KSO_WM_TEMPLATE_CATEGORY" val="diagram"/>
  <p:tag name="KSO_WM_TEMPLATE_INDEX" val="20230140"/>
  <p:tag name="KSO_WM_UNIT_LAYERLEVEL" val="1_1_1_1"/>
  <p:tag name="KSO_WM_TAG_VERSION" val="1.0"/>
  <p:tag name="KSO_WM_BEAUTIFY_FLAG" val="#wm#"/>
  <p:tag name="KSO_WM_UNIT_TEXT_FILL_FORE_SCHEMECOLOR_INDEX_BRIGHTNESS" val="0"/>
  <p:tag name="KSO_WM_UNIT_TEXT_FILL_FORE_SCHEMECOLOR_INDEX" val="14"/>
  <p:tag name="KSO_WM_UNIT_TEXT_FILL_TYPE" val="1"/>
  <p:tag name="KSO_WM_UNIT_USESOURCEFORMAT_APPLY" val="1"/>
</p:tagLst>
</file>

<file path=ppt/tags/tag31.xml><?xml version="1.0" encoding="utf-8"?>
<p:tagLst xmlns:p="http://schemas.openxmlformats.org/presentationml/2006/main">
  <p:tag name="KSO_WM_BEAUTIFY_FLAG" val=""/>
</p:tagLst>
</file>

<file path=ppt/tags/tag31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SUBTYPE" val="d"/>
  <p:tag name="KSO_WM_UNIT_TYPE" val="n_h_h_i"/>
  <p:tag name="KSO_WM_UNIT_INDEX" val="1_1_2_2"/>
  <p:tag name="KSO_WM_UNIT_ID" val="diagram20230140_1*n_h_h_i*1_1_2_2"/>
  <p:tag name="KSO_WM_TEMPLATE_CATEGORY" val="diagram"/>
  <p:tag name="KSO_WM_TEMPLATE_INDEX" val="20230140"/>
  <p:tag name="KSO_WM_UNIT_LAYERLEVEL" val="1_1_1_1"/>
  <p:tag name="KSO_WM_TAG_VERSION" val="1.0"/>
  <p:tag name="KSO_WM_BEAUTIFY_FLAG" val="#wm#"/>
  <p:tag name="KSO_WM_UNIT_TEXT_FILL_FORE_SCHEMECOLOR_INDEX_BRIGHTNESS" val="0"/>
  <p:tag name="KSO_WM_UNIT_TEXT_FILL_FORE_SCHEMECOLOR_INDEX" val="14"/>
  <p:tag name="KSO_WM_UNIT_TEXT_FILL_TYPE" val="1"/>
  <p:tag name="KSO_WM_UNIT_USESOURCEFORMAT_APPLY" val="1"/>
</p:tagLst>
</file>

<file path=ppt/tags/tag311.xml><?xml version="1.0" encoding="utf-8"?>
<p:tagLst xmlns:p="http://schemas.openxmlformats.org/presentationml/2006/main">
  <p:tag name="KSO_WM_UNIT_ISCONTENTSTITLE" val="0"/>
  <p:tag name="KSO_WM_UNIT_ISNUMDGMTITLE" val="0"/>
  <p:tag name="KSO_WM_UNIT_PRESET_TEXT" val="添加标题"/>
  <p:tag name="KSO_WM_UNIT_NOCLEAR" val="0"/>
  <p:tag name="KSO_WM_UNIT_VALUE" val="4"/>
  <p:tag name="KSO_WM_UNIT_HIGHLIGHT" val="0"/>
  <p:tag name="KSO_WM_UNIT_COMPATIBLE" val="0"/>
  <p:tag name="KSO_WM_UNIT_DIAGRAM_ISNUMVISUAL" val="0"/>
  <p:tag name="KSO_WM_UNIT_DIAGRAM_ISREFERUNIT" val="0"/>
  <p:tag name="KSO_WM_DIAGRAM_GROUP_CODE" val="n1-1"/>
  <p:tag name="KSO_WM_UNIT_TYPE" val="n_h_a"/>
  <p:tag name="KSO_WM_UNIT_INDEX" val="1_2_1"/>
  <p:tag name="KSO_WM_UNIT_ID" val="diagram20230140_1*n_h_a*1_2_1"/>
  <p:tag name="KSO_WM_TEMPLATE_CATEGORY" val="diagram"/>
  <p:tag name="KSO_WM_TEMPLATE_INDEX" val="20230140"/>
  <p:tag name="KSO_WM_UNIT_LAYERLEVEL" val="1_1_1"/>
  <p:tag name="KSO_WM_TAG_VERSION" val="1.0"/>
  <p:tag name="KSO_WM_BEAUTIFY_FLAG" val="#wm#"/>
  <p:tag name="KSO_WM_UNIT_TEXT_FILL_FORE_SCHEMECOLOR_INDEX_BRIGHTNESS" val="0"/>
  <p:tag name="KSO_WM_UNIT_TEXT_FILL_FORE_SCHEMECOLOR_INDEX" val="14"/>
  <p:tag name="KSO_WM_UNIT_TEXT_FILL_TYPE" val="1"/>
  <p:tag name="KSO_WM_UNIT_USESOURCEFORMAT_APPLY" val="1"/>
</p:tagLst>
</file>

<file path=ppt/tags/tag312.xml><?xml version="1.0" encoding="utf-8"?>
<p:tagLst xmlns:p="http://schemas.openxmlformats.org/presentationml/2006/main">
  <p:tag name="KSO_WM_UNIT_SUBTYPE" val="a"/>
  <p:tag name="KSO_WM_UNIT_PRESET_TEXT" val="点击此处添加正文，文字是您思想的提炼，请言简意赅的阐述您的观点。"/>
  <p:tag name="KSO_WM_UNIT_NOCLEAR" val="0"/>
  <p:tag name="KSO_WM_UNIT_VALUE" val="39"/>
  <p:tag name="KSO_WM_UNIT_HIGHLIGHT" val="0"/>
  <p:tag name="KSO_WM_UNIT_COMPATIBLE" val="0"/>
  <p:tag name="KSO_WM_UNIT_DIAGRAM_ISNUMVISUAL" val="0"/>
  <p:tag name="KSO_WM_UNIT_DIAGRAM_ISREFERUNIT" val="0"/>
  <p:tag name="KSO_WM_DIAGRAM_GROUP_CODE" val="n1-1"/>
  <p:tag name="KSO_WM_UNIT_TYPE" val="n_h_h_f"/>
  <p:tag name="KSO_WM_UNIT_INDEX" val="1_1_2_1"/>
  <p:tag name="KSO_WM_UNIT_ID" val="diagram20230140_1*n_h_h_f*1_1_2_1"/>
  <p:tag name="KSO_WM_TEMPLATE_CATEGORY" val="diagram"/>
  <p:tag name="KSO_WM_TEMPLATE_INDEX" val="20230140"/>
  <p:tag name="KSO_WM_UNIT_LAYERLEVEL" val="1_1_1_1"/>
  <p:tag name="KSO_WM_TAG_VERSION" val="1.0"/>
  <p:tag name="KSO_WM_BEAUTIFY_FLAG" val="#wm#"/>
  <p:tag name="KSO_WM_UNIT_TEXT_FILL_FORE_SCHEMECOLOR_INDEX_BRIGHTNESS" val="0.25"/>
  <p:tag name="KSO_WM_UNIT_TEXT_FILL_FORE_SCHEMECOLOR_INDEX" val="13"/>
  <p:tag name="KSO_WM_UNIT_TEXT_FILL_TYPE" val="1"/>
  <p:tag name="KSO_WM_UNIT_USESOURCEFORMAT_APPLY" val="1"/>
</p:tagLst>
</file>

<file path=ppt/tags/tag313.xml><?xml version="1.0" encoding="utf-8"?>
<p:tagLst xmlns:p="http://schemas.openxmlformats.org/presentationml/2006/main">
  <p:tag name="KSO_WM_UNIT_ISCONTENTSTITLE" val="0"/>
  <p:tag name="KSO_WM_UNIT_ISNUMDGMTITLE" val="0"/>
  <p:tag name="KSO_WM_UNIT_PRESET_TEXT" val="预设标题"/>
  <p:tag name="KSO_WM_UNIT_NOCLEAR" val="0"/>
  <p:tag name="KSO_WM_UNIT_VALUE" val="6"/>
  <p:tag name="KSO_WM_UNIT_HIGHLIGHT" val="0"/>
  <p:tag name="KSO_WM_UNIT_COMPATIBLE" val="0"/>
  <p:tag name="KSO_WM_UNIT_DIAGRAM_ISNUMVISUAL" val="0"/>
  <p:tag name="KSO_WM_UNIT_DIAGRAM_ISREFERUNIT" val="0"/>
  <p:tag name="KSO_WM_DIAGRAM_GROUP_CODE" val="n1-1"/>
  <p:tag name="KSO_WM_UNIT_TYPE" val="n_h_h_a"/>
  <p:tag name="KSO_WM_UNIT_INDEX" val="1_1_2_1"/>
  <p:tag name="KSO_WM_UNIT_ID" val="diagram20230140_1*n_h_h_a*1_1_2_1"/>
  <p:tag name="KSO_WM_TEMPLATE_CATEGORY" val="diagram"/>
  <p:tag name="KSO_WM_TEMPLATE_INDEX" val="20230140"/>
  <p:tag name="KSO_WM_UNIT_LAYERLEVEL" val="1_1_1_1"/>
  <p:tag name="KSO_WM_TAG_VERSION" val="1.0"/>
  <p:tag name="KSO_WM_BEAUTIFY_FLAG" val="#wm#"/>
  <p:tag name="KSO_WM_UNIT_TEXT_FILL_FORE_SCHEMECOLOR_INDEX_BRIGHTNESS" val="0"/>
  <p:tag name="KSO_WM_UNIT_TEXT_FILL_FORE_SCHEMECOLOR_INDEX" val="5"/>
  <p:tag name="KSO_WM_UNIT_TEXT_FILL_TYPE" val="1"/>
  <p:tag name="KSO_WM_UNIT_USESOURCEFORMAT_APPLY" val="1"/>
</p:tagLst>
</file>

<file path=ppt/tags/tag314.xml><?xml version="1.0" encoding="utf-8"?>
<p:tagLst xmlns:p="http://schemas.openxmlformats.org/presentationml/2006/main">
  <p:tag name="KSO_WM_UNIT_SUBTYPE" val="a"/>
  <p:tag name="KSO_WM_UNIT_PRESET_TEXT" val="点击此处添加正文，文字是您思想的提炼，请言简意赅的阐述您的观点。"/>
  <p:tag name="KSO_WM_UNIT_NOCLEAR" val="0"/>
  <p:tag name="KSO_WM_UNIT_VALUE" val="39"/>
  <p:tag name="KSO_WM_UNIT_HIGHLIGHT" val="0"/>
  <p:tag name="KSO_WM_UNIT_COMPATIBLE" val="0"/>
  <p:tag name="KSO_WM_UNIT_DIAGRAM_ISNUMVISUAL" val="0"/>
  <p:tag name="KSO_WM_UNIT_DIAGRAM_ISREFERUNIT" val="0"/>
  <p:tag name="KSO_WM_DIAGRAM_GROUP_CODE" val="n1-1"/>
  <p:tag name="KSO_WM_UNIT_TYPE" val="n_h_h_f"/>
  <p:tag name="KSO_WM_UNIT_INDEX" val="1_1_1_1"/>
  <p:tag name="KSO_WM_UNIT_ID" val="diagram20230140_1*n_h_h_f*1_1_1_1"/>
  <p:tag name="KSO_WM_TEMPLATE_CATEGORY" val="diagram"/>
  <p:tag name="KSO_WM_TEMPLATE_INDEX" val="20230140"/>
  <p:tag name="KSO_WM_UNIT_LAYERLEVEL" val="1_1_1_1"/>
  <p:tag name="KSO_WM_TAG_VERSION" val="1.0"/>
  <p:tag name="KSO_WM_BEAUTIFY_FLAG" val="#wm#"/>
  <p:tag name="KSO_WM_UNIT_TEXT_FILL_FORE_SCHEMECOLOR_INDEX_BRIGHTNESS" val="0.25"/>
  <p:tag name="KSO_WM_UNIT_TEXT_FILL_FORE_SCHEMECOLOR_INDEX" val="13"/>
  <p:tag name="KSO_WM_UNIT_TEXT_FILL_TYPE" val="1"/>
  <p:tag name="KSO_WM_UNIT_USESOURCEFORMAT_APPLY" val="1"/>
</p:tagLst>
</file>

<file path=ppt/tags/tag315.xml><?xml version="1.0" encoding="utf-8"?>
<p:tagLst xmlns:p="http://schemas.openxmlformats.org/presentationml/2006/main">
  <p:tag name="KSO_WM_UNIT_ISCONTENTSTITLE" val="0"/>
  <p:tag name="KSO_WM_UNIT_ISNUMDGMTITLE" val="0"/>
  <p:tag name="KSO_WM_UNIT_PRESET_TEXT" val="预设标题"/>
  <p:tag name="KSO_WM_UNIT_NOCLEAR" val="0"/>
  <p:tag name="KSO_WM_UNIT_VALUE" val="6"/>
  <p:tag name="KSO_WM_UNIT_HIGHLIGHT" val="0"/>
  <p:tag name="KSO_WM_UNIT_COMPATIBLE" val="0"/>
  <p:tag name="KSO_WM_UNIT_DIAGRAM_ISNUMVISUAL" val="0"/>
  <p:tag name="KSO_WM_UNIT_DIAGRAM_ISREFERUNIT" val="0"/>
  <p:tag name="KSO_WM_DIAGRAM_GROUP_CODE" val="n1-1"/>
  <p:tag name="KSO_WM_UNIT_TYPE" val="n_h_h_a"/>
  <p:tag name="KSO_WM_UNIT_INDEX" val="1_1_1_1"/>
  <p:tag name="KSO_WM_UNIT_ID" val="diagram20230140_1*n_h_h_a*1_1_1_1"/>
  <p:tag name="KSO_WM_TEMPLATE_CATEGORY" val="diagram"/>
  <p:tag name="KSO_WM_TEMPLATE_INDEX" val="20230140"/>
  <p:tag name="KSO_WM_UNIT_LAYERLEVEL" val="1_1_1_1"/>
  <p:tag name="KSO_WM_TAG_VERSION" val="1.0"/>
  <p:tag name="KSO_WM_BEAUTIFY_FLAG" val="#wm#"/>
  <p:tag name="KSO_WM_UNIT_TEXT_FILL_FORE_SCHEMECOLOR_INDEX_BRIGHTNESS" val="0"/>
  <p:tag name="KSO_WM_UNIT_TEXT_FILL_FORE_SCHEMECOLOR_INDEX" val="5"/>
  <p:tag name="KSO_WM_UNIT_TEXT_FILL_TYPE" val="1"/>
  <p:tag name="KSO_WM_UNIT_USESOURCEFORMAT_APPLY" val="1"/>
</p:tagLst>
</file>

<file path=ppt/tags/tag316.xml><?xml version="1.0" encoding="utf-8"?>
<p:tagLst xmlns:p="http://schemas.openxmlformats.org/presentationml/2006/main">
  <p:tag name="KSO_WM_SLIDE_ITEM_CNT" val="2"/>
</p:tagLst>
</file>

<file path=ppt/tags/tag317.xml><?xml version="1.0" encoding="utf-8"?>
<p:tagLst xmlns:p="http://schemas.openxmlformats.org/presentationml/2006/main">
  <p:tag name="KSO_WM_BEAUTIFY_FLAG" val=""/>
</p:tagLst>
</file>

<file path=ppt/tags/tag318.xml><?xml version="1.0" encoding="utf-8"?>
<p:tagLst xmlns:p="http://schemas.openxmlformats.org/presentationml/2006/main">
  <p:tag name="KSO_WM_BEAUTIFY_FLAG" val=""/>
</p:tagLst>
</file>

<file path=ppt/tags/tag319.xml><?xml version="1.0" encoding="utf-8"?>
<p:tagLst xmlns:p="http://schemas.openxmlformats.org/presentationml/2006/main">
  <p:tag name="KSO_WM_BEAUTIFY_FLAG" val=""/>
</p:tagLst>
</file>

<file path=ppt/tags/tag32.xml><?xml version="1.0" encoding="utf-8"?>
<p:tagLst xmlns:p="http://schemas.openxmlformats.org/presentationml/2006/main">
  <p:tag name="KSO_WM_BEAUTIFY_FLAG" val=""/>
</p:tagLst>
</file>

<file path=ppt/tags/tag320.xml><?xml version="1.0" encoding="utf-8"?>
<p:tagLst xmlns:p="http://schemas.openxmlformats.org/presentationml/2006/main">
  <p:tag name="KSO_WM_BEAUTIFY_FLAG" val=""/>
</p:tagLst>
</file>

<file path=ppt/tags/tag321.xml><?xml version="1.0" encoding="utf-8"?>
<p:tagLst xmlns:p="http://schemas.openxmlformats.org/presentationml/2006/main">
  <p:tag name="KSO_WM_UNIT_SUBTYPE" val="a"/>
  <p:tag name="KSO_WM_UNIT_PRESET_TEXT" val="单击此处输入你的正文，文字是您思想的提炼，为了最终演示发布的良好效果，请尽量言简意赅的阐述观点；根据需要可酌情增减文字，以便观者可以准确理解您所传达的信息。"/>
  <p:tag name="KSO_WM_UNIT_NOCLEAR" val="0"/>
  <p:tag name="KSO_WM_UNIT_VALUE" val="104"/>
  <p:tag name="KSO_WM_UNIT_HIGHLIGHT" val="0"/>
  <p:tag name="KSO_WM_UNIT_COMPATIBLE" val="0"/>
  <p:tag name="KSO_WM_UNIT_DIAGRAM_ISNUMVISUAL" val="0"/>
  <p:tag name="KSO_WM_UNIT_DIAGRAM_ISREFERUNIT" val="0"/>
  <p:tag name="KSO_WM_DIAGRAM_GROUP_CODE" val="n1-1"/>
  <p:tag name="KSO_WM_UNIT_TYPE" val="n_h_h_f"/>
  <p:tag name="KSO_WM_UNIT_INDEX" val="1_1_1_1"/>
  <p:tag name="KSO_WM_UNIT_ID" val="diagram20228057_1*n_h_h_f*1_1_1_1"/>
  <p:tag name="KSO_WM_TEMPLATE_CATEGORY" val="diagram"/>
  <p:tag name="KSO_WM_TEMPLATE_INDEX" val="20228057"/>
  <p:tag name="KSO_WM_UNIT_LAYERLEVEL" val="1_1_1_1"/>
  <p:tag name="KSO_WM_TAG_VERSION" val="1.0"/>
  <p:tag name="KSO_WM_BEAUTIFY_FLAG" val=""/>
  <p:tag name="KSO_WM_UNIT_TEXT_FILL_FORE_SCHEMECOLOR_INDEX" val="5"/>
  <p:tag name="KSO_WM_UNIT_TEXT_FILL_TYPE" val="1"/>
</p:tagLst>
</file>

<file path=ppt/tags/tag32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i"/>
  <p:tag name="KSO_WM_UNIT_INDEX" val="1_1_2"/>
  <p:tag name="KSO_WM_UNIT_ID" val="diagram20228057_1*n_h_i*1_1_2"/>
  <p:tag name="KSO_WM_TEMPLATE_CATEGORY" val="diagram"/>
  <p:tag name="KSO_WM_TEMPLATE_INDEX" val="20228057"/>
  <p:tag name="KSO_WM_UNIT_LAYERLEVEL" val="1_1_1"/>
  <p:tag name="KSO_WM_TAG_VERSION" val="1.0"/>
  <p:tag name="KSO_WM_BEAUTIFY_FLAG" val="#wm#"/>
  <p:tag name="KSO_WM_UNIT_FILL_FORE_SCHEMECOLOR_INDEX" val="5"/>
  <p:tag name="KSO_WM_UNIT_FILL_TYPE" val="1"/>
  <p:tag name="KSO_WM_UNIT_TEXT_FILL_FORE_SCHEMECOLOR_INDEX" val="2"/>
  <p:tag name="KSO_WM_UNIT_TEXT_FILL_TYPE" val="1"/>
</p:tagLst>
</file>

<file path=ppt/tags/tag323.xml><?xml version="1.0" encoding="utf-8"?>
<p:tagLst xmlns:p="http://schemas.openxmlformats.org/presentationml/2006/main">
  <p:tag name="KSO_WM_BEAUTIFY_FLAG" val=""/>
</p:tagLst>
</file>

<file path=ppt/tags/tag324.xml><?xml version="1.0" encoding="utf-8"?>
<p:tagLst xmlns:p="http://schemas.openxmlformats.org/presentationml/2006/main">
  <p:tag name="KSO_WM_BEAUTIFY_FLAG" val=""/>
</p:tagLst>
</file>

<file path=ppt/tags/tag32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i"/>
  <p:tag name="KSO_WM_UNIT_INDEX" val="1_1_1"/>
  <p:tag name="KSO_WM_UNIT_ID" val="diagram20228057_1*n_h_i*1_1_1"/>
  <p:tag name="KSO_WM_TEMPLATE_CATEGORY" val="diagram"/>
  <p:tag name="KSO_WM_TEMPLATE_INDEX" val="20228057"/>
  <p:tag name="KSO_WM_UNIT_LAYERLEVEL" val="1_1_1"/>
  <p:tag name="KSO_WM_TAG_VERSION" val="1.0"/>
  <p:tag name="KSO_WM_BEAUTIFY_FLAG" val="#wm#"/>
  <p:tag name="KSO_WM_UNIT_LINE_FORE_SCHEMECOLOR_INDEX" val="5"/>
  <p:tag name="KSO_WM_UNIT_LINE_FILL_TYPE" val="2"/>
  <p:tag name="KSO_WM_UNIT_TEXT_FILL_FORE_SCHEMECOLOR_INDEX" val="13"/>
  <p:tag name="KSO_WM_UNIT_TEXT_FILL_TYPE" val="1"/>
</p:tagLst>
</file>

<file path=ppt/tags/tag326.xml><?xml version="1.0" encoding="utf-8"?>
<p:tagLst xmlns:p="http://schemas.openxmlformats.org/presentationml/2006/main">
  <p:tag name="KSO_WM_UNIT_ISCONTENTSTITLE" val="0"/>
  <p:tag name="KSO_WM_UNIT_ISNUMDGMTITLE" val="0"/>
  <p:tag name="KSO_WM_UNIT_PRESET_TEXT" val="添加小标题"/>
  <p:tag name="KSO_WM_UNIT_NOCLEAR" val="0"/>
  <p:tag name="KSO_WM_UNIT_VALUE" val="5"/>
  <p:tag name="KSO_WM_UNIT_HIGHLIGHT" val="0"/>
  <p:tag name="KSO_WM_UNIT_COMPATIBLE" val="0"/>
  <p:tag name="KSO_WM_UNIT_DIAGRAM_ISNUMVISUAL" val="0"/>
  <p:tag name="KSO_WM_UNIT_DIAGRAM_ISREFERUNIT" val="0"/>
  <p:tag name="KSO_WM_DIAGRAM_GROUP_CODE" val="n1-1"/>
  <p:tag name="KSO_WM_UNIT_TYPE" val="n_h_a"/>
  <p:tag name="KSO_WM_UNIT_INDEX" val="1_1_1"/>
  <p:tag name="KSO_WM_UNIT_ID" val="diagram20228057_1*n_h_a*1_1_1"/>
  <p:tag name="KSO_WM_TEMPLATE_CATEGORY" val="diagram"/>
  <p:tag name="KSO_WM_TEMPLATE_INDEX" val="20228057"/>
  <p:tag name="KSO_WM_UNIT_LAYERLEVEL" val="1_1_1"/>
  <p:tag name="KSO_WM_TAG_VERSION" val="1.0"/>
  <p:tag name="KSO_WM_BEAUTIFY_FLAG" val="#wm#"/>
  <p:tag name="KSO_WM_UNIT_TEXT_FILL_FORE_SCHEMECOLOR_INDEX" val="14"/>
  <p:tag name="KSO_WM_UNIT_TEXT_FILL_TYPE" val="1"/>
</p:tagLst>
</file>

<file path=ppt/tags/tag32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i"/>
  <p:tag name="KSO_WM_UNIT_INDEX" val="1_1_3"/>
  <p:tag name="KSO_WM_UNIT_ID" val="diagram20228057_1*n_h_i*1_1_3"/>
  <p:tag name="KSO_WM_TEMPLATE_CATEGORY" val="diagram"/>
  <p:tag name="KSO_WM_TEMPLATE_INDEX" val="20228057"/>
  <p:tag name="KSO_WM_UNIT_LAYERLEVEL" val="1_1_1"/>
  <p:tag name="KSO_WM_TAG_VERSION" val="1.0"/>
  <p:tag name="KSO_WM_BEAUTIFY_FLAG" val="#wm#"/>
  <p:tag name="KSO_WM_UNIT_LINE_FORE_SCHEMECOLOR_INDEX" val="5"/>
  <p:tag name="KSO_WM_UNIT_LINE_FILL_TYPE" val="2"/>
  <p:tag name="KSO_WM_UNIT_TEXT_FILL_FORE_SCHEMECOLOR_INDEX" val="2"/>
  <p:tag name="KSO_WM_UNIT_TEXT_FILL_TYPE" val="1"/>
</p:tagLst>
</file>

<file path=ppt/tags/tag32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h_i"/>
  <p:tag name="KSO_WM_UNIT_INDEX" val="1_1_1_2"/>
  <p:tag name="KSO_WM_UNIT_ID" val="diagram20228057_1*n_h_h_i*1_1_1_2"/>
  <p:tag name="KSO_WM_TEMPLATE_CATEGORY" val="diagram"/>
  <p:tag name="KSO_WM_TEMPLATE_INDEX" val="20228057"/>
  <p:tag name="KSO_WM_UNIT_LAYERLEVEL" val="1_1_1_1"/>
  <p:tag name="KSO_WM_TAG_VERSION" val="1.0"/>
  <p:tag name="KSO_WM_BEAUTIFY_FLAG" val="#wm#"/>
  <p:tag name="KSO_WM_UNIT_LINE_FORE_SCHEMECOLOR_INDEX" val="14"/>
  <p:tag name="KSO_WM_UNIT_LINE_FILL_TYPE" val="2"/>
  <p:tag name="KSO_WM_UNIT_TEXT_FILL_FORE_SCHEMECOLOR_INDEX" val="2"/>
  <p:tag name="KSO_WM_UNIT_TEXT_FILL_TYPE" val="1"/>
</p:tagLst>
</file>

<file path=ppt/tags/tag32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h_i"/>
  <p:tag name="KSO_WM_UNIT_INDEX" val="1_1_1_1"/>
  <p:tag name="KSO_WM_UNIT_ID" val="diagram20228057_1*n_h_h_i*1_1_1_1"/>
  <p:tag name="KSO_WM_TEMPLATE_CATEGORY" val="diagram"/>
  <p:tag name="KSO_WM_TEMPLATE_INDEX" val="20228057"/>
  <p:tag name="KSO_WM_UNIT_LAYERLEVEL" val="1_1_1_1"/>
  <p:tag name="KSO_WM_TAG_VERSION" val="1.0"/>
  <p:tag name="KSO_WM_BEAUTIFY_FLAG" val="#wm#"/>
  <p:tag name="KSO_WM_UNIT_FILL_FORE_SCHEMECOLOR_INDEX" val="5"/>
  <p:tag name="KSO_WM_UNIT_FILL_TYPE" val="1"/>
  <p:tag name="KSO_WM_UNIT_TEXT_FILL_FORE_SCHEMECOLOR_INDEX" val="2"/>
  <p:tag name="KSO_WM_UNIT_TEXT_FILL_TYPE" val="1"/>
</p:tagLst>
</file>

<file path=ppt/tags/tag33.xml><?xml version="1.0" encoding="utf-8"?>
<p:tagLst xmlns:p="http://schemas.openxmlformats.org/presentationml/2006/main">
  <p:tag name="KSO_WM_BEAUTIFY_FLAG" val=""/>
</p:tagLst>
</file>

<file path=ppt/tags/tag33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h_i"/>
  <p:tag name="KSO_WM_UNIT_INDEX" val="1_1_1_3"/>
  <p:tag name="KSO_WM_UNIT_ID" val="diagram20228057_1*n_h_h_i*1_1_1_3"/>
  <p:tag name="KSO_WM_TEMPLATE_CATEGORY" val="diagram"/>
  <p:tag name="KSO_WM_TEMPLATE_INDEX" val="20228057"/>
  <p:tag name="KSO_WM_UNIT_LAYERLEVEL" val="1_1_1_1"/>
  <p:tag name="KSO_WM_TAG_VERSION" val="1.0"/>
  <p:tag name="KSO_WM_BEAUTIFY_FLAG" val="#wm#"/>
  <p:tag name="KSO_WM_UNIT_FILL_FORE_SCHEMECOLOR_INDEX" val="5"/>
  <p:tag name="KSO_WM_UNIT_FILL_TYPE" val="1"/>
  <p:tag name="KSO_WM_UNIT_TEXT_FILL_FORE_SCHEMECOLOR_INDEX" val="2"/>
  <p:tag name="KSO_WM_UNIT_TEXT_FILL_TYPE" val="1"/>
</p:tagLst>
</file>

<file path=ppt/tags/tag331.xml><?xml version="1.0" encoding="utf-8"?>
<p:tagLst xmlns:p="http://schemas.openxmlformats.org/presentationml/2006/main">
  <p:tag name="KSO_WM_UNIT_ISCONTENTSTITLE" val="0"/>
  <p:tag name="KSO_WM_UNIT_ISNUMDGMTITLE" val="0"/>
  <p:tag name="KSO_WM_UNIT_PRESET_TEXT" val="添加小标题"/>
  <p:tag name="KSO_WM_UNIT_NOCLEAR" val="0"/>
  <p:tag name="KSO_WM_UNIT_VALUE" val="6"/>
  <p:tag name="KSO_WM_UNIT_HIGHLIGHT" val="0"/>
  <p:tag name="KSO_WM_UNIT_COMPATIBLE" val="0"/>
  <p:tag name="KSO_WM_UNIT_DIAGRAM_ISNUMVISUAL" val="0"/>
  <p:tag name="KSO_WM_UNIT_DIAGRAM_ISREFERUNIT" val="0"/>
  <p:tag name="KSO_WM_DIAGRAM_GROUP_CODE" val="n1-1"/>
  <p:tag name="KSO_WM_UNIT_TYPE" val="n_h_h_a"/>
  <p:tag name="KSO_WM_UNIT_INDEX" val="1_1_1_1"/>
  <p:tag name="KSO_WM_UNIT_ID" val="diagram20228057_1*n_h_h_a*1_1_1_1"/>
  <p:tag name="KSO_WM_TEMPLATE_CATEGORY" val="diagram"/>
  <p:tag name="KSO_WM_TEMPLATE_INDEX" val="20228057"/>
  <p:tag name="KSO_WM_UNIT_LAYERLEVEL" val="1_1_1_1"/>
  <p:tag name="KSO_WM_TAG_VERSION" val="1.0"/>
  <p:tag name="KSO_WM_BEAUTIFY_FLAG" val="#wm#"/>
  <p:tag name="KSO_WM_UNIT_TEXT_FILL_FORE_SCHEMECOLOR_INDEX" val="5"/>
  <p:tag name="KSO_WM_UNIT_TEXT_FILL_TYPE" val="1"/>
</p:tagLst>
</file>

<file path=ppt/tags/tag332.xml><?xml version="1.0" encoding="utf-8"?>
<p:tagLst xmlns:p="http://schemas.openxmlformats.org/presentationml/2006/main">
  <p:tag name="KSO_WM_UNIT_VALUE" val="70*70"/>
  <p:tag name="KSO_WM_UNIT_HIGHLIGHT" val="0"/>
  <p:tag name="KSO_WM_UNIT_COMPATIBLE" val="0"/>
  <p:tag name="KSO_WM_UNIT_DIAGRAM_ISNUMVISUAL" val="0"/>
  <p:tag name="KSO_WM_UNIT_DIAGRAM_ISREFERUNIT" val="0"/>
  <p:tag name="KSO_WM_DIAGRAM_GROUP_CODE" val="n1-1"/>
  <p:tag name="KSO_WM_UNIT_TYPE" val="n_h_h_x"/>
  <p:tag name="KSO_WM_UNIT_INDEX" val="1_1_1_1"/>
  <p:tag name="KSO_WM_UNIT_ID" val="diagram20228057_1*n_h_h_x*1_1_1_1"/>
  <p:tag name="KSO_WM_TEMPLATE_CATEGORY" val="diagram"/>
  <p:tag name="KSO_WM_TEMPLATE_INDEX" val="20228057"/>
  <p:tag name="KSO_WM_UNIT_LAYERLEVEL" val="1_1_1_1"/>
  <p:tag name="KSO_WM_TAG_VERSION" val="1.0"/>
  <p:tag name="KSO_WM_BEAUTIFY_FLAG" val="#wm#"/>
</p:tagLst>
</file>

<file path=ppt/tags/tag333.xml><?xml version="1.0" encoding="utf-8"?>
<p:tagLst xmlns:p="http://schemas.openxmlformats.org/presentationml/2006/main">
  <p:tag name="KSO_WM_UNIT_SUBTYPE" val="a"/>
  <p:tag name="KSO_WM_UNIT_PRESET_TEXT" val="单击此处输入你的正文，文字是您思想的提炼，为了最终演示发布的良好效果，请尽量言简意赅的阐述观点；根据需要可酌情增减文字，以便观者可以准确理解您所传达的信息。"/>
  <p:tag name="KSO_WM_UNIT_NOCLEAR" val="0"/>
  <p:tag name="KSO_WM_UNIT_VALUE" val="104"/>
  <p:tag name="KSO_WM_UNIT_HIGHLIGHT" val="0"/>
  <p:tag name="KSO_WM_UNIT_COMPATIBLE" val="0"/>
  <p:tag name="KSO_WM_UNIT_DIAGRAM_ISNUMVISUAL" val="0"/>
  <p:tag name="KSO_WM_UNIT_DIAGRAM_ISREFERUNIT" val="0"/>
  <p:tag name="KSO_WM_DIAGRAM_GROUP_CODE" val="n1-1"/>
  <p:tag name="KSO_WM_UNIT_TYPE" val="n_h_h_f"/>
  <p:tag name="KSO_WM_UNIT_INDEX" val="1_1_1_1"/>
  <p:tag name="KSO_WM_UNIT_ID" val="diagram20228057_1*n_h_h_f*1_1_1_1"/>
  <p:tag name="KSO_WM_TEMPLATE_CATEGORY" val="diagram"/>
  <p:tag name="KSO_WM_TEMPLATE_INDEX" val="20228057"/>
  <p:tag name="KSO_WM_UNIT_LAYERLEVEL" val="1_1_1_1"/>
  <p:tag name="KSO_WM_TAG_VERSION" val="1.0"/>
  <p:tag name="KSO_WM_BEAUTIFY_FLAG" val="#wm#"/>
  <p:tag name="KSO_WM_UNIT_TEXT_FILL_FORE_SCHEMECOLOR_INDEX" val="5"/>
  <p:tag name="KSO_WM_UNIT_TEXT_FILL_TYPE" val="1"/>
</p:tagLst>
</file>

<file path=ppt/tags/tag334.xml><?xml version="1.0" encoding="utf-8"?>
<p:tagLst xmlns:p="http://schemas.openxmlformats.org/presentationml/2006/main">
  <p:tag name="KSO_WM_BEAUTIFY_FLAG" val=""/>
</p:tagLst>
</file>

<file path=ppt/tags/tag335.xml><?xml version="1.0" encoding="utf-8"?>
<p:tagLst xmlns:p="http://schemas.openxmlformats.org/presentationml/2006/main">
  <p:tag name="KSO_WM_BEAUTIFY_FLAG" val=""/>
</p:tagLst>
</file>

<file path=ppt/tags/tag336.xml><?xml version="1.0" encoding="utf-8"?>
<p:tagLst xmlns:p="http://schemas.openxmlformats.org/presentationml/2006/main">
  <p:tag name="KSO_WM_BEAUTIFY_FLAG" val=""/>
</p:tagLst>
</file>

<file path=ppt/tags/tag337.xml><?xml version="1.0" encoding="utf-8"?>
<p:tagLst xmlns:p="http://schemas.openxmlformats.org/presentationml/2006/main">
  <p:tag name="KSO_WM_BEAUTIFY_FLAG" val=""/>
</p:tagLst>
</file>

<file path=ppt/tags/tag338.xml><?xml version="1.0" encoding="utf-8"?>
<p:tagLst xmlns:p="http://schemas.openxmlformats.org/presentationml/2006/main">
  <p:tag name="KSO_WM_BEAUTIFY_FLAG" val=""/>
</p:tagLst>
</file>

<file path=ppt/tags/tag339.xml><?xml version="1.0" encoding="utf-8"?>
<p:tagLst xmlns:p="http://schemas.openxmlformats.org/presentationml/2006/main">
  <p:tag name="KSO_WM_BEAUTIFY_FLAG" val=""/>
</p:tagLst>
</file>

<file path=ppt/tags/tag34.xml><?xml version="1.0" encoding="utf-8"?>
<p:tagLst xmlns:p="http://schemas.openxmlformats.org/presentationml/2006/main">
  <p:tag name="KSO_WM_BEAUTIFY_FLAG" val=""/>
</p:tagLst>
</file>

<file path=ppt/tags/tag340.xml><?xml version="1.0" encoding="utf-8"?>
<p:tagLst xmlns:p="http://schemas.openxmlformats.org/presentationml/2006/main">
  <p:tag name="KSO_WM_BEAUTIFY_FLAG" val=""/>
</p:tagLst>
</file>

<file path=ppt/tags/tag341.xml><?xml version="1.0" encoding="utf-8"?>
<p:tagLst xmlns:p="http://schemas.openxmlformats.org/presentationml/2006/main">
  <p:tag name="KSO_WM_BEAUTIFY_FLAG" val=""/>
</p:tagLst>
</file>

<file path=ppt/tags/tag342.xml><?xml version="1.0" encoding="utf-8"?>
<p:tagLst xmlns:p="http://schemas.openxmlformats.org/presentationml/2006/main">
  <p:tag name="KSO_WM_BEAUTIFY_FLAG" val=""/>
</p:tagLst>
</file>

<file path=ppt/tags/tag343.xml><?xml version="1.0" encoding="utf-8"?>
<p:tagLst xmlns:p="http://schemas.openxmlformats.org/presentationml/2006/main">
  <p:tag name="KSO_WM_BEAUTIFY_FLAG" val=""/>
</p:tagLst>
</file>

<file path=ppt/tags/tag344.xml><?xml version="1.0" encoding="utf-8"?>
<p:tagLst xmlns:p="http://schemas.openxmlformats.org/presentationml/2006/main">
  <p:tag name="KSO_WM_BEAUTIFY_FLAG" val=""/>
</p:tagLst>
</file>

<file path=ppt/tags/tag345.xml><?xml version="1.0" encoding="utf-8"?>
<p:tagLst xmlns:p="http://schemas.openxmlformats.org/presentationml/2006/main">
  <p:tag name="KSO_WM_BEAUTIFY_FLAG" val=""/>
</p:tagLst>
</file>

<file path=ppt/tags/tag346.xml><?xml version="1.0" encoding="utf-8"?>
<p:tagLst xmlns:p="http://schemas.openxmlformats.org/presentationml/2006/main">
  <p:tag name="KSO_WM_BEAUTIFY_FLAG" val=""/>
</p:tagLst>
</file>

<file path=ppt/tags/tag347.xml><?xml version="1.0" encoding="utf-8"?>
<p:tagLst xmlns:p="http://schemas.openxmlformats.org/presentationml/2006/main">
  <p:tag name="KSO_WM_BEAUTIFY_FLAG" val=""/>
</p:tagLst>
</file>

<file path=ppt/tags/tag348.xml><?xml version="1.0" encoding="utf-8"?>
<p:tagLst xmlns:p="http://schemas.openxmlformats.org/presentationml/2006/main">
  <p:tag name="KSO_WM_BEAUTIFY_FLAG" val=""/>
</p:tagLst>
</file>

<file path=ppt/tags/tag349.xml><?xml version="1.0" encoding="utf-8"?>
<p:tagLst xmlns:p="http://schemas.openxmlformats.org/presentationml/2006/main">
  <p:tag name="KSO_WM_BEAUTIFY_FLAG" val=""/>
</p:tagLst>
</file>

<file path=ppt/tags/tag35.xml><?xml version="1.0" encoding="utf-8"?>
<p:tagLst xmlns:p="http://schemas.openxmlformats.org/presentationml/2006/main">
  <p:tag name="KSO_WM_BEAUTIFY_FLAG" val=""/>
</p:tagLst>
</file>

<file path=ppt/tags/tag350.xml><?xml version="1.0" encoding="utf-8"?>
<p:tagLst xmlns:p="http://schemas.openxmlformats.org/presentationml/2006/main">
  <p:tag name="KSO_WM_BEAUTIFY_FLAG" val=""/>
</p:tagLst>
</file>

<file path=ppt/tags/tag351.xml><?xml version="1.0" encoding="utf-8"?>
<p:tagLst xmlns:p="http://schemas.openxmlformats.org/presentationml/2006/main">
  <p:tag name="KSO_WM_BEAUTIFY_FLAG" val=""/>
</p:tagLst>
</file>

<file path=ppt/tags/tag352.xml><?xml version="1.0" encoding="utf-8"?>
<p:tagLst xmlns:p="http://schemas.openxmlformats.org/presentationml/2006/main">
  <p:tag name="KSO_WM_BEAUTIFY_FLAG" val=""/>
</p:tagLst>
</file>

<file path=ppt/tags/tag353.xml><?xml version="1.0" encoding="utf-8"?>
<p:tagLst xmlns:p="http://schemas.openxmlformats.org/presentationml/2006/main">
  <p:tag name="KSO_WM_BEAUTIFY_FLAG" val=""/>
</p:tagLst>
</file>

<file path=ppt/tags/tag354.xml><?xml version="1.0" encoding="utf-8"?>
<p:tagLst xmlns:p="http://schemas.openxmlformats.org/presentationml/2006/main">
  <p:tag name="KSO_WM_BEAUTIFY_FLAG" val=""/>
</p:tagLst>
</file>

<file path=ppt/tags/tag355.xml><?xml version="1.0" encoding="utf-8"?>
<p:tagLst xmlns:p="http://schemas.openxmlformats.org/presentationml/2006/main">
  <p:tag name="KSO_WM_BEAUTIFY_FLAG" val=""/>
</p:tagLst>
</file>

<file path=ppt/tags/tag356.xml><?xml version="1.0" encoding="utf-8"?>
<p:tagLst xmlns:p="http://schemas.openxmlformats.org/presentationml/2006/main">
  <p:tag name="KSO_WM_BEAUTIFY_FLAG" val=""/>
</p:tagLst>
</file>

<file path=ppt/tags/tag357.xml><?xml version="1.0" encoding="utf-8"?>
<p:tagLst xmlns:p="http://schemas.openxmlformats.org/presentationml/2006/main">
  <p:tag name="KSO_WM_BEAUTIFY_FLAG" val=""/>
</p:tagLst>
</file>

<file path=ppt/tags/tag358.xml><?xml version="1.0" encoding="utf-8"?>
<p:tagLst xmlns:p="http://schemas.openxmlformats.org/presentationml/2006/main">
  <p:tag name="KSO_WM_BEAUTIFY_FLAG" val=""/>
</p:tagLst>
</file>

<file path=ppt/tags/tag359.xml><?xml version="1.0" encoding="utf-8"?>
<p:tagLst xmlns:p="http://schemas.openxmlformats.org/presentationml/2006/main">
  <p:tag name="KSO_WM_BEAUTIFY_FLAG" val=""/>
</p:tagLst>
</file>

<file path=ppt/tags/tag36.xml><?xml version="1.0" encoding="utf-8"?>
<p:tagLst xmlns:p="http://schemas.openxmlformats.org/presentationml/2006/main">
  <p:tag name="KSO_WM_BEAUTIFY_FLAG" val=""/>
</p:tagLst>
</file>

<file path=ppt/tags/tag360.xml><?xml version="1.0" encoding="utf-8"?>
<p:tagLst xmlns:p="http://schemas.openxmlformats.org/presentationml/2006/main">
  <p:tag name="KSO_WM_BEAUTIFY_FLAG" val=""/>
</p:tagLst>
</file>

<file path=ppt/tags/tag361.xml><?xml version="1.0" encoding="utf-8"?>
<p:tagLst xmlns:p="http://schemas.openxmlformats.org/presentationml/2006/main">
  <p:tag name="KSO_WM_BEAUTIFY_FLAG" val=""/>
</p:tagLst>
</file>

<file path=ppt/tags/tag362.xml><?xml version="1.0" encoding="utf-8"?>
<p:tagLst xmlns:p="http://schemas.openxmlformats.org/presentationml/2006/main">
  <p:tag name="KSO_WM_BEAUTIFY_FLAG" val=""/>
</p:tagLst>
</file>

<file path=ppt/tags/tag363.xml><?xml version="1.0" encoding="utf-8"?>
<p:tagLst xmlns:p="http://schemas.openxmlformats.org/presentationml/2006/main">
  <p:tag name="KSO_WM_BEAUTIFY_FLAG" val=""/>
</p:tagLst>
</file>

<file path=ppt/tags/tag364.xml><?xml version="1.0" encoding="utf-8"?>
<p:tagLst xmlns:p="http://schemas.openxmlformats.org/presentationml/2006/main">
  <p:tag name="KSO_WM_BEAUTIFY_FLAG" val=""/>
</p:tagLst>
</file>

<file path=ppt/tags/tag365.xml><?xml version="1.0" encoding="utf-8"?>
<p:tagLst xmlns:p="http://schemas.openxmlformats.org/presentationml/2006/main">
  <p:tag name="KSO_WM_BEAUTIFY_FLAG" val=""/>
</p:tagLst>
</file>

<file path=ppt/tags/tag366.xml><?xml version="1.0" encoding="utf-8"?>
<p:tagLst xmlns:p="http://schemas.openxmlformats.org/presentationml/2006/main">
  <p:tag name="KSO_WM_BEAUTIFY_FLAG" val=""/>
</p:tagLst>
</file>

<file path=ppt/tags/tag367.xml><?xml version="1.0" encoding="utf-8"?>
<p:tagLst xmlns:p="http://schemas.openxmlformats.org/presentationml/2006/main">
  <p:tag name="KSO_WM_BEAUTIFY_FLAG" val=""/>
</p:tagLst>
</file>

<file path=ppt/tags/tag368.xml><?xml version="1.0" encoding="utf-8"?>
<p:tagLst xmlns:p="http://schemas.openxmlformats.org/presentationml/2006/main">
  <p:tag name="KSO_WM_BEAUTIFY_FLAG" val=""/>
</p:tagLst>
</file>

<file path=ppt/tags/tag37.xml><?xml version="1.0" encoding="utf-8"?>
<p:tagLst xmlns:p="http://schemas.openxmlformats.org/presentationml/2006/main">
  <p:tag name="KSO_WM_BEAUTIFY_FLAG" val=""/>
</p:tagLst>
</file>

<file path=ppt/tags/tag370.xml><?xml version="1.0" encoding="utf-8"?>
<p:tagLst xmlns:p="http://schemas.openxmlformats.org/presentationml/2006/main">
  <p:tag name="commondata" val="eyJoZGlkIjoiZGNiMDZmYTA0ZDc5OWNlNzRkODkxZjQxYjM1NDJiZjQifQ=="/>
</p:tagLst>
</file>

<file path=ppt/tags/tag38.xml><?xml version="1.0" encoding="utf-8"?>
<p:tagLst xmlns:p="http://schemas.openxmlformats.org/presentationml/2006/main">
  <p:tag name="KSO_WM_BEAUTIFY_FLAG" val=""/>
</p:tagLst>
</file>

<file path=ppt/tags/tag39.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40.xml><?xml version="1.0" encoding="utf-8"?>
<p:tagLst xmlns:p="http://schemas.openxmlformats.org/presentationml/2006/main">
  <p:tag name="KSO_WM_BEAUTIFY_FLAG" val=""/>
</p:tagLst>
</file>

<file path=ppt/tags/tag41.xml><?xml version="1.0" encoding="utf-8"?>
<p:tagLst xmlns:p="http://schemas.openxmlformats.org/presentationml/2006/main">
  <p:tag name="KSO_WM_BEAUTIFY_FLAG" val=""/>
</p:tagLst>
</file>

<file path=ppt/tags/tag42.xml><?xml version="1.0" encoding="utf-8"?>
<p:tagLst xmlns:p="http://schemas.openxmlformats.org/presentationml/2006/main">
  <p:tag name="KSO_WM_BEAUTIFY_FLAG" val=""/>
</p:tagLst>
</file>

<file path=ppt/tags/tag43.xml><?xml version="1.0" encoding="utf-8"?>
<p:tagLst xmlns:p="http://schemas.openxmlformats.org/presentationml/2006/main">
  <p:tag name="KSO_WM_BEAUTIFY_FLAG" val=""/>
</p:tagLst>
</file>

<file path=ppt/tags/tag44.xml><?xml version="1.0" encoding="utf-8"?>
<p:tagLst xmlns:p="http://schemas.openxmlformats.org/presentationml/2006/main">
  <p:tag name="KSO_WM_BEAUTIFY_FLAG" val=""/>
</p:tagLst>
</file>

<file path=ppt/tags/tag45.xml><?xml version="1.0" encoding="utf-8"?>
<p:tagLst xmlns:p="http://schemas.openxmlformats.org/presentationml/2006/main">
  <p:tag name="KSO_WM_BEAUTIFY_FLAG" val=""/>
</p:tagLst>
</file>

<file path=ppt/tags/tag46.xml><?xml version="1.0" encoding="utf-8"?>
<p:tagLst xmlns:p="http://schemas.openxmlformats.org/presentationml/2006/main">
  <p:tag name="KSO_WM_BEAUTIFY_FLAG" val=""/>
</p:tagLst>
</file>

<file path=ppt/tags/tag47.xml><?xml version="1.0" encoding="utf-8"?>
<p:tagLst xmlns:p="http://schemas.openxmlformats.org/presentationml/2006/main">
  <p:tag name="KSO_WM_BEAUTIFY_FLAG" val=""/>
</p:tagLst>
</file>

<file path=ppt/tags/tag48.xml><?xml version="1.0" encoding="utf-8"?>
<p:tagLst xmlns:p="http://schemas.openxmlformats.org/presentationml/2006/main">
  <p:tag name="KSO_WM_BEAUTIFY_FLAG" val=""/>
</p:tagLst>
</file>

<file path=ppt/tags/tag49.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50.xml><?xml version="1.0" encoding="utf-8"?>
<p:tagLst xmlns:p="http://schemas.openxmlformats.org/presentationml/2006/main">
  <p:tag name="KSO_WM_BEAUTIFY_FLAG" val=""/>
</p:tagLst>
</file>

<file path=ppt/tags/tag51.xml><?xml version="1.0" encoding="utf-8"?>
<p:tagLst xmlns:p="http://schemas.openxmlformats.org/presentationml/2006/main">
  <p:tag name="KSO_WM_BEAUTIFY_FLAG" val=""/>
</p:tagLst>
</file>

<file path=ppt/tags/tag52.xml><?xml version="1.0" encoding="utf-8"?>
<p:tagLst xmlns:p="http://schemas.openxmlformats.org/presentationml/2006/main">
  <p:tag name="KSO_WM_BEAUTIFY_FLAG" val=""/>
</p:tagLst>
</file>

<file path=ppt/tags/tag53.xml><?xml version="1.0" encoding="utf-8"?>
<p:tagLst xmlns:p="http://schemas.openxmlformats.org/presentationml/2006/main">
  <p:tag name="KSO_WM_BEAUTIFY_FLAG" val=""/>
</p:tagLst>
</file>

<file path=ppt/tags/tag54.xml><?xml version="1.0" encoding="utf-8"?>
<p:tagLst xmlns:p="http://schemas.openxmlformats.org/presentationml/2006/main">
  <p:tag name="KSO_WM_BEAUTIFY_FLAG" val=""/>
</p:tagLst>
</file>

<file path=ppt/tags/tag55.xml><?xml version="1.0" encoding="utf-8"?>
<p:tagLst xmlns:p="http://schemas.openxmlformats.org/presentationml/2006/main">
  <p:tag name="KSO_WM_BEAUTIFY_FLAG" val=""/>
</p:tagLst>
</file>

<file path=ppt/tags/tag56.xml><?xml version="1.0" encoding="utf-8"?>
<p:tagLst xmlns:p="http://schemas.openxmlformats.org/presentationml/2006/main">
  <p:tag name="KSO_WM_BEAUTIFY_FLAG" val=""/>
</p:tagLst>
</file>

<file path=ppt/tags/tag57.xml><?xml version="1.0" encoding="utf-8"?>
<p:tagLst xmlns:p="http://schemas.openxmlformats.org/presentationml/2006/main">
  <p:tag name="KSO_WM_BEAUTIFY_FLAG" val=""/>
</p:tagLst>
</file>

<file path=ppt/tags/tag58.xml><?xml version="1.0" encoding="utf-8"?>
<p:tagLst xmlns:p="http://schemas.openxmlformats.org/presentationml/2006/main">
  <p:tag name="KSO_WM_BEAUTIFY_FLAG" val=""/>
</p:tagLst>
</file>

<file path=ppt/tags/tag59.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60.xml><?xml version="1.0" encoding="utf-8"?>
<p:tagLst xmlns:p="http://schemas.openxmlformats.org/presentationml/2006/main">
  <p:tag name="KSO_WM_BEAUTIFY_FLAG" val=""/>
</p:tagLst>
</file>

<file path=ppt/tags/tag61.xml><?xml version="1.0" encoding="utf-8"?>
<p:tagLst xmlns:p="http://schemas.openxmlformats.org/presentationml/2006/main">
  <p:tag name="KSO_WM_BEAUTIFY_FLAG" val=""/>
</p:tagLst>
</file>

<file path=ppt/tags/tag62.xml><?xml version="1.0" encoding="utf-8"?>
<p:tagLst xmlns:p="http://schemas.openxmlformats.org/presentationml/2006/main">
  <p:tag name="KSO_WM_BEAUTIFY_FLAG" val=""/>
</p:tagLst>
</file>

<file path=ppt/tags/tag63.xml><?xml version="1.0" encoding="utf-8"?>
<p:tagLst xmlns:p="http://schemas.openxmlformats.org/presentationml/2006/main">
  <p:tag name="KSO_WM_BEAUTIFY_FLAG" val=""/>
</p:tagLst>
</file>

<file path=ppt/tags/tag64.xml><?xml version="1.0" encoding="utf-8"?>
<p:tagLst xmlns:p="http://schemas.openxmlformats.org/presentationml/2006/main">
  <p:tag name="KSO_WM_BEAUTIFY_FLAG" val=""/>
</p:tagLst>
</file>

<file path=ppt/tags/tag65.xml><?xml version="1.0" encoding="utf-8"?>
<p:tagLst xmlns:p="http://schemas.openxmlformats.org/presentationml/2006/main">
  <p:tag name="KSO_WM_BEAUTIFY_FLAG" val=""/>
</p:tagLst>
</file>

<file path=ppt/tags/tag66.xml><?xml version="1.0" encoding="utf-8"?>
<p:tagLst xmlns:p="http://schemas.openxmlformats.org/presentationml/2006/main">
  <p:tag name="KSO_WM_BEAUTIFY_FLAG" val=""/>
</p:tagLst>
</file>

<file path=ppt/tags/tag67.xml><?xml version="1.0" encoding="utf-8"?>
<p:tagLst xmlns:p="http://schemas.openxmlformats.org/presentationml/2006/main">
  <p:tag name="KSO_WM_BEAUTIFY_FLAG" val=""/>
</p:tagLst>
</file>

<file path=ppt/tags/tag68.xml><?xml version="1.0" encoding="utf-8"?>
<p:tagLst xmlns:p="http://schemas.openxmlformats.org/presentationml/2006/main">
  <p:tag name="KSO_WM_BEAUTIFY_FLAG" val=""/>
</p:tagLst>
</file>

<file path=ppt/tags/tag69.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70.xml><?xml version="1.0" encoding="utf-8"?>
<p:tagLst xmlns:p="http://schemas.openxmlformats.org/presentationml/2006/main">
  <p:tag name="KSO_WM_BEAUTIFY_FLAG" val=""/>
</p:tagLst>
</file>

<file path=ppt/tags/tag71.xml><?xml version="1.0" encoding="utf-8"?>
<p:tagLst xmlns:p="http://schemas.openxmlformats.org/presentationml/2006/main">
  <p:tag name="KSO_WM_BEAUTIFY_FLAG" val=""/>
</p:tagLst>
</file>

<file path=ppt/tags/tag72.xml><?xml version="1.0" encoding="utf-8"?>
<p:tagLst xmlns:p="http://schemas.openxmlformats.org/presentationml/2006/main">
  <p:tag name="KSO_WM_BEAUTIFY_FLAG" val=""/>
</p:tagLst>
</file>

<file path=ppt/tags/tag73.xml><?xml version="1.0" encoding="utf-8"?>
<p:tagLst xmlns:p="http://schemas.openxmlformats.org/presentationml/2006/main">
  <p:tag name="KSO_WM_BEAUTIFY_FLAG" val=""/>
</p:tagLst>
</file>

<file path=ppt/tags/tag7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i"/>
  <p:tag name="KSO_WM_UNIT_INDEX" val="1_1_1"/>
  <p:tag name="KSO_WM_UNIT_ID" val="diagram20228057_1*n_h_i*1_1_1"/>
  <p:tag name="KSO_WM_TEMPLATE_CATEGORY" val="diagram"/>
  <p:tag name="KSO_WM_TEMPLATE_INDEX" val="20228057"/>
  <p:tag name="KSO_WM_UNIT_LAYERLEVEL" val="1_1_1"/>
  <p:tag name="KSO_WM_TAG_VERSION" val="1.0"/>
  <p:tag name="KSO_WM_BEAUTIFY_FLAG" val="#wm#"/>
  <p:tag name="KSO_WM_UNIT_LINE_FORE_SCHEMECOLOR_INDEX" val="5"/>
  <p:tag name="KSO_WM_UNIT_LINE_FILL_TYPE" val="2"/>
  <p:tag name="KSO_WM_UNIT_TEXT_FILL_FORE_SCHEMECOLOR_INDEX" val="13"/>
  <p:tag name="KSO_WM_UNIT_TEXT_FILL_TYPE" val="1"/>
</p:tagLst>
</file>

<file path=ppt/tags/tag7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i"/>
  <p:tag name="KSO_WM_UNIT_INDEX" val="1_1_2"/>
  <p:tag name="KSO_WM_UNIT_ID" val="diagram20228057_1*n_h_i*1_1_2"/>
  <p:tag name="KSO_WM_TEMPLATE_CATEGORY" val="diagram"/>
  <p:tag name="KSO_WM_TEMPLATE_INDEX" val="20228057"/>
  <p:tag name="KSO_WM_UNIT_LAYERLEVEL" val="1_1_1"/>
  <p:tag name="KSO_WM_TAG_VERSION" val="1.0"/>
  <p:tag name="KSO_WM_BEAUTIFY_FLAG" val="#wm#"/>
  <p:tag name="KSO_WM_UNIT_FILL_FORE_SCHEMECOLOR_INDEX" val="5"/>
  <p:tag name="KSO_WM_UNIT_FILL_TYPE" val="1"/>
  <p:tag name="KSO_WM_UNIT_TEXT_FILL_FORE_SCHEMECOLOR_INDEX" val="2"/>
  <p:tag name="KSO_WM_UNIT_TEXT_FILL_TYPE" val="1"/>
</p:tagLst>
</file>

<file path=ppt/tags/tag76.xml><?xml version="1.0" encoding="utf-8"?>
<p:tagLst xmlns:p="http://schemas.openxmlformats.org/presentationml/2006/main">
  <p:tag name="KSO_WM_UNIT_ISCONTENTSTITLE" val="0"/>
  <p:tag name="KSO_WM_UNIT_ISNUMDGMTITLE" val="0"/>
  <p:tag name="KSO_WM_UNIT_PRESET_TEXT" val="添加小标题"/>
  <p:tag name="KSO_WM_UNIT_NOCLEAR" val="0"/>
  <p:tag name="KSO_WM_UNIT_VALUE" val="5"/>
  <p:tag name="KSO_WM_UNIT_HIGHLIGHT" val="0"/>
  <p:tag name="KSO_WM_UNIT_COMPATIBLE" val="0"/>
  <p:tag name="KSO_WM_UNIT_DIAGRAM_ISNUMVISUAL" val="0"/>
  <p:tag name="KSO_WM_UNIT_DIAGRAM_ISREFERUNIT" val="0"/>
  <p:tag name="KSO_WM_DIAGRAM_GROUP_CODE" val="n1-1"/>
  <p:tag name="KSO_WM_UNIT_TYPE" val="n_h_a"/>
  <p:tag name="KSO_WM_UNIT_INDEX" val="1_1_1"/>
  <p:tag name="KSO_WM_UNIT_ID" val="diagram20228057_1*n_h_a*1_1_1"/>
  <p:tag name="KSO_WM_TEMPLATE_CATEGORY" val="diagram"/>
  <p:tag name="KSO_WM_TEMPLATE_INDEX" val="20228057"/>
  <p:tag name="KSO_WM_UNIT_LAYERLEVEL" val="1_1_1"/>
  <p:tag name="KSO_WM_TAG_VERSION" val="1.0"/>
  <p:tag name="KSO_WM_BEAUTIFY_FLAG" val="#wm#"/>
  <p:tag name="KSO_WM_UNIT_TEXT_FILL_FORE_SCHEMECOLOR_INDEX" val="14"/>
  <p:tag name="KSO_WM_UNIT_TEXT_FILL_TYPE" val="1"/>
</p:tagLst>
</file>

<file path=ppt/tags/tag7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i"/>
  <p:tag name="KSO_WM_UNIT_INDEX" val="1_1_3"/>
  <p:tag name="KSO_WM_UNIT_ID" val="diagram20228057_1*n_h_i*1_1_3"/>
  <p:tag name="KSO_WM_TEMPLATE_CATEGORY" val="diagram"/>
  <p:tag name="KSO_WM_TEMPLATE_INDEX" val="20228057"/>
  <p:tag name="KSO_WM_UNIT_LAYERLEVEL" val="1_1_1"/>
  <p:tag name="KSO_WM_TAG_VERSION" val="1.0"/>
  <p:tag name="KSO_WM_BEAUTIFY_FLAG" val="#wm#"/>
  <p:tag name="KSO_WM_UNIT_LINE_FORE_SCHEMECOLOR_INDEX" val="5"/>
  <p:tag name="KSO_WM_UNIT_LINE_FILL_TYPE" val="2"/>
  <p:tag name="KSO_WM_UNIT_TEXT_FILL_FORE_SCHEMECOLOR_INDEX" val="2"/>
  <p:tag name="KSO_WM_UNIT_TEXT_FILL_TYPE" val="1"/>
</p:tagLst>
</file>

<file path=ppt/tags/tag7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h_i"/>
  <p:tag name="KSO_WM_UNIT_INDEX" val="1_1_1_2"/>
  <p:tag name="KSO_WM_UNIT_ID" val="diagram20228057_1*n_h_h_i*1_1_1_2"/>
  <p:tag name="KSO_WM_TEMPLATE_CATEGORY" val="diagram"/>
  <p:tag name="KSO_WM_TEMPLATE_INDEX" val="20228057"/>
  <p:tag name="KSO_WM_UNIT_LAYERLEVEL" val="1_1_1_1"/>
  <p:tag name="KSO_WM_TAG_VERSION" val="1.0"/>
  <p:tag name="KSO_WM_BEAUTIFY_FLAG" val="#wm#"/>
  <p:tag name="KSO_WM_UNIT_LINE_FORE_SCHEMECOLOR_INDEX" val="14"/>
  <p:tag name="KSO_WM_UNIT_LINE_FILL_TYPE" val="2"/>
  <p:tag name="KSO_WM_UNIT_TEXT_FILL_FORE_SCHEMECOLOR_INDEX" val="2"/>
  <p:tag name="KSO_WM_UNIT_TEXT_FILL_TYPE" val="1"/>
</p:tagLst>
</file>

<file path=ppt/tags/tag7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h_i"/>
  <p:tag name="KSO_WM_UNIT_INDEX" val="1_1_1_1"/>
  <p:tag name="KSO_WM_UNIT_ID" val="diagram20228057_1*n_h_h_i*1_1_1_1"/>
  <p:tag name="KSO_WM_TEMPLATE_CATEGORY" val="diagram"/>
  <p:tag name="KSO_WM_TEMPLATE_INDEX" val="20228057"/>
  <p:tag name="KSO_WM_UNIT_LAYERLEVEL" val="1_1_1_1"/>
  <p:tag name="KSO_WM_TAG_VERSION" val="1.0"/>
  <p:tag name="KSO_WM_BEAUTIFY_FLAG" val="#wm#"/>
  <p:tag name="KSO_WM_UNIT_FILL_FORE_SCHEMECOLOR_INDEX" val="5"/>
  <p:tag name="KSO_WM_UNIT_FILL_TYPE" val="1"/>
  <p:tag name="KSO_WM_UNIT_TEXT_FILL_FORE_SCHEMECOLOR_INDEX" val="2"/>
  <p:tag name="KSO_WM_UNIT_TEXT_FILL_TYPE" val="1"/>
</p:tagLst>
</file>

<file path=ppt/tags/tag8.xml><?xml version="1.0" encoding="utf-8"?>
<p:tagLst xmlns:p="http://schemas.openxmlformats.org/presentationml/2006/main">
  <p:tag name="KSO_WM_BEAUTIFY_FLAG" val=""/>
</p:tagLst>
</file>

<file path=ppt/tags/tag8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h_i"/>
  <p:tag name="KSO_WM_UNIT_INDEX" val="1_1_1_3"/>
  <p:tag name="KSO_WM_UNIT_ID" val="diagram20228057_1*n_h_h_i*1_1_1_3"/>
  <p:tag name="KSO_WM_TEMPLATE_CATEGORY" val="diagram"/>
  <p:tag name="KSO_WM_TEMPLATE_INDEX" val="20228057"/>
  <p:tag name="KSO_WM_UNIT_LAYERLEVEL" val="1_1_1_1"/>
  <p:tag name="KSO_WM_TAG_VERSION" val="1.0"/>
  <p:tag name="KSO_WM_BEAUTIFY_FLAG" val="#wm#"/>
  <p:tag name="KSO_WM_UNIT_FILL_FORE_SCHEMECOLOR_INDEX" val="5"/>
  <p:tag name="KSO_WM_UNIT_FILL_TYPE" val="1"/>
  <p:tag name="KSO_WM_UNIT_TEXT_FILL_FORE_SCHEMECOLOR_INDEX" val="2"/>
  <p:tag name="KSO_WM_UNIT_TEXT_FILL_TYPE" val="1"/>
</p:tagLst>
</file>

<file path=ppt/tags/tag81.xml><?xml version="1.0" encoding="utf-8"?>
<p:tagLst xmlns:p="http://schemas.openxmlformats.org/presentationml/2006/main">
  <p:tag name="KSO_WM_UNIT_ISCONTENTSTITLE" val="0"/>
  <p:tag name="KSO_WM_UNIT_ISNUMDGMTITLE" val="0"/>
  <p:tag name="KSO_WM_UNIT_PRESET_TEXT" val="添加小标题"/>
  <p:tag name="KSO_WM_UNIT_NOCLEAR" val="0"/>
  <p:tag name="KSO_WM_UNIT_VALUE" val="6"/>
  <p:tag name="KSO_WM_UNIT_HIGHLIGHT" val="0"/>
  <p:tag name="KSO_WM_UNIT_COMPATIBLE" val="0"/>
  <p:tag name="KSO_WM_UNIT_DIAGRAM_ISNUMVISUAL" val="0"/>
  <p:tag name="KSO_WM_UNIT_DIAGRAM_ISREFERUNIT" val="0"/>
  <p:tag name="KSO_WM_DIAGRAM_GROUP_CODE" val="n1-1"/>
  <p:tag name="KSO_WM_UNIT_TYPE" val="n_h_h_a"/>
  <p:tag name="KSO_WM_UNIT_INDEX" val="1_1_1_1"/>
  <p:tag name="KSO_WM_UNIT_ID" val="diagram20228057_1*n_h_h_a*1_1_1_1"/>
  <p:tag name="KSO_WM_TEMPLATE_CATEGORY" val="diagram"/>
  <p:tag name="KSO_WM_TEMPLATE_INDEX" val="20228057"/>
  <p:tag name="KSO_WM_UNIT_LAYERLEVEL" val="1_1_1_1"/>
  <p:tag name="KSO_WM_TAG_VERSION" val="1.0"/>
  <p:tag name="KSO_WM_BEAUTIFY_FLAG" val="#wm#"/>
  <p:tag name="KSO_WM_UNIT_TEXT_FILL_FORE_SCHEMECOLOR_INDEX" val="5"/>
  <p:tag name="KSO_WM_UNIT_TEXT_FILL_TYPE" val="1"/>
</p:tagLst>
</file>

<file path=ppt/tags/tag82.xml><?xml version="1.0" encoding="utf-8"?>
<p:tagLst xmlns:p="http://schemas.openxmlformats.org/presentationml/2006/main">
  <p:tag name="KSO_WM_UNIT_VALUE" val="70*70"/>
  <p:tag name="KSO_WM_UNIT_HIGHLIGHT" val="0"/>
  <p:tag name="KSO_WM_UNIT_COMPATIBLE" val="0"/>
  <p:tag name="KSO_WM_UNIT_DIAGRAM_ISNUMVISUAL" val="0"/>
  <p:tag name="KSO_WM_UNIT_DIAGRAM_ISREFERUNIT" val="0"/>
  <p:tag name="KSO_WM_DIAGRAM_GROUP_CODE" val="n1-1"/>
  <p:tag name="KSO_WM_UNIT_TYPE" val="n_h_h_x"/>
  <p:tag name="KSO_WM_UNIT_INDEX" val="1_1_1_1"/>
  <p:tag name="KSO_WM_UNIT_ID" val="diagram20228057_1*n_h_h_x*1_1_1_1"/>
  <p:tag name="KSO_WM_TEMPLATE_CATEGORY" val="diagram"/>
  <p:tag name="KSO_WM_TEMPLATE_INDEX" val="20228057"/>
  <p:tag name="KSO_WM_UNIT_LAYERLEVEL" val="1_1_1_1"/>
  <p:tag name="KSO_WM_TAG_VERSION" val="1.0"/>
  <p:tag name="KSO_WM_BEAUTIFY_FLAG" val="#wm#"/>
</p:tagLst>
</file>

<file path=ppt/tags/tag83.xml><?xml version="1.0" encoding="utf-8"?>
<p:tagLst xmlns:p="http://schemas.openxmlformats.org/presentationml/2006/main">
  <p:tag name="KSO_WM_UNIT_SUBTYPE" val="a"/>
  <p:tag name="KSO_WM_UNIT_PRESET_TEXT" val="单击此处输入你的正文，文字是您思想的提炼，为了最终演示发布的良好效果，请尽量言简意赅的阐述观点；根据需要可酌情增减文字，以便观者可以准确理解您所传达的信息。"/>
  <p:tag name="KSO_WM_UNIT_NOCLEAR" val="0"/>
  <p:tag name="KSO_WM_UNIT_VALUE" val="104"/>
  <p:tag name="KSO_WM_UNIT_HIGHLIGHT" val="0"/>
  <p:tag name="KSO_WM_UNIT_COMPATIBLE" val="0"/>
  <p:tag name="KSO_WM_UNIT_DIAGRAM_ISNUMVISUAL" val="0"/>
  <p:tag name="KSO_WM_UNIT_DIAGRAM_ISREFERUNIT" val="0"/>
  <p:tag name="KSO_WM_DIAGRAM_GROUP_CODE" val="n1-1"/>
  <p:tag name="KSO_WM_UNIT_TYPE" val="n_h_h_f"/>
  <p:tag name="KSO_WM_UNIT_INDEX" val="1_1_1_1"/>
  <p:tag name="KSO_WM_UNIT_ID" val="diagram20228057_1*n_h_h_f*1_1_1_1"/>
  <p:tag name="KSO_WM_TEMPLATE_CATEGORY" val="diagram"/>
  <p:tag name="KSO_WM_TEMPLATE_INDEX" val="20228057"/>
  <p:tag name="KSO_WM_UNIT_LAYERLEVEL" val="1_1_1_1"/>
  <p:tag name="KSO_WM_TAG_VERSION" val="1.0"/>
  <p:tag name="KSO_WM_BEAUTIFY_FLAG" val="#wm#"/>
  <p:tag name="KSO_WM_UNIT_TEXT_FILL_FORE_SCHEMECOLOR_INDEX" val="5"/>
  <p:tag name="KSO_WM_UNIT_TEXT_FILL_TYPE" val="1"/>
</p:tagLst>
</file>

<file path=ppt/tags/tag84.xml><?xml version="1.0" encoding="utf-8"?>
<p:tagLst xmlns:p="http://schemas.openxmlformats.org/presentationml/2006/main">
  <p:tag name="KSO_WM_BEAUTIFY_FLAG" val=""/>
</p:tagLst>
</file>

<file path=ppt/tags/tag85.xml><?xml version="1.0" encoding="utf-8"?>
<p:tagLst xmlns:p="http://schemas.openxmlformats.org/presentationml/2006/main">
  <p:tag name="KSO_WM_BEAUTIFY_FLAG" val=""/>
</p:tagLst>
</file>

<file path=ppt/tags/tag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0140_3*n_h_i*1_1_1"/>
  <p:tag name="KSO_WM_TEMPLATE_CATEGORY" val="diagram"/>
  <p:tag name="KSO_WM_TEMPLATE_INDEX" val="20230140"/>
  <p:tag name="KSO_WM_UNIT_LAYERLEVEL" val="1_1_1"/>
  <p:tag name="KSO_WM_TAG_VERSION" val="1.0"/>
  <p:tag name="KSO_WM_BEAUTIFY_FLAG" val="#wm#"/>
  <p:tag name="KSO_WM_DIAGRAM_GROUP_CODE" val="n1-1"/>
  <p:tag name="KSO_WM_UNIT_TYPE" val="n_h_i"/>
  <p:tag name="KSO_WM_UNIT_INDEX" val="1_1_1"/>
  <p:tag name="KSO_WM_UNIT_LINE_FORE_SCHEMECOLOR_INDEX" val="5"/>
  <p:tag name="KSO_WM_UNIT_LINE_FILL_TYPE" val="2"/>
  <p:tag name="KSO_WM_UNIT_TEXT_FILL_FORE_SCHEMECOLOR_INDEX" val="2"/>
  <p:tag name="KSO_WM_UNIT_TEXT_FILL_TYPE" val="1"/>
</p:tagLst>
</file>

<file path=ppt/tags/tag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0140_3*n_h_i*1_1_2"/>
  <p:tag name="KSO_WM_TEMPLATE_CATEGORY" val="diagram"/>
  <p:tag name="KSO_WM_TEMPLATE_INDEX" val="20230140"/>
  <p:tag name="KSO_WM_UNIT_LAYERLEVEL" val="1_1_1"/>
  <p:tag name="KSO_WM_TAG_VERSION" val="1.0"/>
  <p:tag name="KSO_WM_BEAUTIFY_FLAG" val="#wm#"/>
  <p:tag name="KSO_WM_DIAGRAM_GROUP_CODE" val="n1-1"/>
  <p:tag name="KSO_WM_UNIT_TYPE" val="n_h_i"/>
  <p:tag name="KSO_WM_UNIT_INDEX" val="1_1_2"/>
  <p:tag name="KSO_WM_UNIT_FILL_FORE_SCHEMECOLOR_INDEX" val="2"/>
  <p:tag name="KSO_WM_UNIT_FILL_TYPE" val="1"/>
  <p:tag name="KSO_WM_UNIT_LINE_FORE_SCHEMECOLOR_INDEX" val="5"/>
  <p:tag name="KSO_WM_UNIT_LINE_FILL_TYPE" val="2"/>
  <p:tag name="KSO_WM_UNIT_TEXT_FILL_FORE_SCHEMECOLOR_INDEX" val="2"/>
  <p:tag name="KSO_WM_UNIT_TEXT_FILL_TYPE" val="1"/>
</p:tagLst>
</file>

<file path=ppt/tags/tag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0140_3*n_h_h_i*1_1_1_1"/>
  <p:tag name="KSO_WM_TEMPLATE_CATEGORY" val="diagram"/>
  <p:tag name="KSO_WM_TEMPLATE_INDEX" val="20230140"/>
  <p:tag name="KSO_WM_UNIT_LAYERLEVEL" val="1_1_1_1"/>
  <p:tag name="KSO_WM_TAG_VERSION" val="1.0"/>
  <p:tag name="KSO_WM_BEAUTIFY_FLAG" val="#wm#"/>
  <p:tag name="KSO_WM_DIAGRAM_GROUP_CODE" val="n1-1"/>
  <p:tag name="KSO_WM_UNIT_TYPE" val="n_h_h_i"/>
  <p:tag name="KSO_WM_UNIT_INDEX" val="1_1_1_1"/>
  <p:tag name="KSO_WM_UNIT_FILL_FORE_SCHEMECOLOR_INDEX" val="5"/>
  <p:tag name="KSO_WM_UNIT_FILL_TYPE" val="1"/>
  <p:tag name="KSO_WM_UNIT_SHADOW_SCHEMECOLOR_INDEX" val="5"/>
  <p:tag name="KSO_WM_UNIT_TEXT_FILL_FORE_SCHEMECOLOR_INDEX" val="2"/>
  <p:tag name="KSO_WM_UNIT_TEXT_FILL_TYPE" val="1"/>
</p:tagLst>
</file>

<file path=ppt/tags/tag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0140_3*n_h_h_i*1_1_1_1"/>
  <p:tag name="KSO_WM_TEMPLATE_CATEGORY" val="diagram"/>
  <p:tag name="KSO_WM_TEMPLATE_INDEX" val="20230140"/>
  <p:tag name="KSO_WM_UNIT_LAYERLEVEL" val="1_1_1_1"/>
  <p:tag name="KSO_WM_TAG_VERSION" val="1.0"/>
  <p:tag name="KSO_WM_BEAUTIFY_FLAG" val="#wm#"/>
  <p:tag name="KSO_WM_DIAGRAM_GROUP_CODE" val="n1-1"/>
  <p:tag name="KSO_WM_UNIT_SUBTYPE" val="d"/>
  <p:tag name="KSO_WM_UNIT_TYPE" val="n_h_h_i"/>
  <p:tag name="KSO_WM_UNIT_INDEX" val="1_1_1_1"/>
  <p:tag name="KSO_WM_UNIT_TEXT_FILL_FORE_SCHEMECOLOR_INDEX" val="14"/>
  <p:tag name="KSO_WM_UNIT_TEXT_FILL_TYPE" val="1"/>
</p:tagLst>
</file>

<file path=ppt/tags/tag9.xml><?xml version="1.0" encoding="utf-8"?>
<p:tagLst xmlns:p="http://schemas.openxmlformats.org/presentationml/2006/main">
  <p:tag name="KSO_WM_BEAUTIFY_FLAG" val=""/>
</p:tagLst>
</file>

<file path=ppt/tags/tag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0140_3*n_h_h_i*1_1_2_1"/>
  <p:tag name="KSO_WM_TEMPLATE_CATEGORY" val="diagram"/>
  <p:tag name="KSO_WM_TEMPLATE_INDEX" val="20230140"/>
  <p:tag name="KSO_WM_UNIT_LAYERLEVEL" val="1_1_1_1"/>
  <p:tag name="KSO_WM_TAG_VERSION" val="1.0"/>
  <p:tag name="KSO_WM_BEAUTIFY_FLAG" val="#wm#"/>
  <p:tag name="KSO_WM_DIAGRAM_GROUP_CODE" val="n1-1"/>
  <p:tag name="KSO_WM_UNIT_TYPE" val="n_h_h_i"/>
  <p:tag name="KSO_WM_UNIT_INDEX" val="1_1_2_1"/>
  <p:tag name="KSO_WM_UNIT_FILL_FORE_SCHEMECOLOR_INDEX" val="5"/>
  <p:tag name="KSO_WM_UNIT_FILL_TYPE" val="1"/>
  <p:tag name="KSO_WM_UNIT_SHADOW_SCHEMECOLOR_INDEX" val="5"/>
  <p:tag name="KSO_WM_UNIT_TEXT_FILL_FORE_SCHEMECOLOR_INDEX" val="2"/>
  <p:tag name="KSO_WM_UNIT_TEXT_FILL_TYPE" val="1"/>
</p:tagLst>
</file>

<file path=ppt/tags/tag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0140_3*n_h_h_i*1_1_2_1"/>
  <p:tag name="KSO_WM_TEMPLATE_CATEGORY" val="diagram"/>
  <p:tag name="KSO_WM_TEMPLATE_INDEX" val="20230140"/>
  <p:tag name="KSO_WM_UNIT_LAYERLEVEL" val="1_1_1_1"/>
  <p:tag name="KSO_WM_TAG_VERSION" val="1.0"/>
  <p:tag name="KSO_WM_BEAUTIFY_FLAG" val="#wm#"/>
  <p:tag name="KSO_WM_DIAGRAM_GROUP_CODE" val="n1-1"/>
  <p:tag name="KSO_WM_UNIT_SUBTYPE" val="d"/>
  <p:tag name="KSO_WM_UNIT_TYPE" val="n_h_h_i"/>
  <p:tag name="KSO_WM_UNIT_INDEX" val="1_1_2_1"/>
  <p:tag name="KSO_WM_UNIT_TEXT_FILL_FORE_SCHEMECOLOR_INDEX" val="14"/>
  <p:tag name="KSO_WM_UNIT_TEXT_FILL_TYPE" val="1"/>
</p:tagLst>
</file>

<file path=ppt/tags/tag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0140_3*n_h_h_i*1_1_3_1"/>
  <p:tag name="KSO_WM_TEMPLATE_CATEGORY" val="diagram"/>
  <p:tag name="KSO_WM_TEMPLATE_INDEX" val="20230140"/>
  <p:tag name="KSO_WM_UNIT_LAYERLEVEL" val="1_1_1_1"/>
  <p:tag name="KSO_WM_TAG_VERSION" val="1.0"/>
  <p:tag name="KSO_WM_BEAUTIFY_FLAG" val="#wm#"/>
  <p:tag name="KSO_WM_DIAGRAM_GROUP_CODE" val="n1-1"/>
  <p:tag name="KSO_WM_UNIT_TYPE" val="n_h_h_i"/>
  <p:tag name="KSO_WM_UNIT_INDEX" val="1_1_3_1"/>
  <p:tag name="KSO_WM_UNIT_FILL_FORE_SCHEMECOLOR_INDEX" val="5"/>
  <p:tag name="KSO_WM_UNIT_FILL_TYPE" val="1"/>
  <p:tag name="KSO_WM_UNIT_SHADOW_SCHEMECOLOR_INDEX" val="5"/>
  <p:tag name="KSO_WM_UNIT_TEXT_FILL_FORE_SCHEMECOLOR_INDEX" val="2"/>
  <p:tag name="KSO_WM_UNIT_TEXT_FILL_TYPE" val="1"/>
</p:tagLst>
</file>

<file path=ppt/tags/tag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0140_3*n_h_h_i*1_1_3_1"/>
  <p:tag name="KSO_WM_TEMPLATE_CATEGORY" val="diagram"/>
  <p:tag name="KSO_WM_TEMPLATE_INDEX" val="20230140"/>
  <p:tag name="KSO_WM_UNIT_LAYERLEVEL" val="1_1_1_1"/>
  <p:tag name="KSO_WM_TAG_VERSION" val="1.0"/>
  <p:tag name="KSO_WM_BEAUTIFY_FLAG" val="#wm#"/>
  <p:tag name="KSO_WM_DIAGRAM_GROUP_CODE" val="n1-1"/>
  <p:tag name="KSO_WM_UNIT_SUBTYPE" val="d"/>
  <p:tag name="KSO_WM_UNIT_TYPE" val="n_h_h_i"/>
  <p:tag name="KSO_WM_UNIT_INDEX" val="1_1_3_1"/>
  <p:tag name="KSO_WM_UNIT_TEXT_FILL_FORE_SCHEMECOLOR_INDEX" val="14"/>
  <p:tag name="KSO_WM_UNIT_TEXT_FILL_TYPE" val="1"/>
</p:tagLst>
</file>

<file path=ppt/tags/tag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0140_3*n_h_h_i*1_1_4_1"/>
  <p:tag name="KSO_WM_TEMPLATE_CATEGORY" val="diagram"/>
  <p:tag name="KSO_WM_TEMPLATE_INDEX" val="20230140"/>
  <p:tag name="KSO_WM_UNIT_LAYERLEVEL" val="1_1_1_1"/>
  <p:tag name="KSO_WM_TAG_VERSION" val="1.0"/>
  <p:tag name="KSO_WM_BEAUTIFY_FLAG" val="#wm#"/>
  <p:tag name="KSO_WM_DIAGRAM_GROUP_CODE" val="n1-1"/>
  <p:tag name="KSO_WM_UNIT_TYPE" val="n_h_h_i"/>
  <p:tag name="KSO_WM_UNIT_INDEX" val="1_1_4_1"/>
  <p:tag name="KSO_WM_UNIT_FILL_FORE_SCHEMECOLOR_INDEX" val="5"/>
  <p:tag name="KSO_WM_UNIT_FILL_TYPE" val="1"/>
  <p:tag name="KSO_WM_UNIT_SHADOW_SCHEMECOLOR_INDEX" val="5"/>
  <p:tag name="KSO_WM_UNIT_TEXT_FILL_FORE_SCHEMECOLOR_INDEX" val="2"/>
  <p:tag name="KSO_WM_UNIT_TEXT_FILL_TYPE" val="1"/>
</p:tagLst>
</file>

<file path=ppt/tags/tag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0140_3*n_h_h_i*1_1_4_1"/>
  <p:tag name="KSO_WM_TEMPLATE_CATEGORY" val="diagram"/>
  <p:tag name="KSO_WM_TEMPLATE_INDEX" val="20230140"/>
  <p:tag name="KSO_WM_UNIT_LAYERLEVEL" val="1_1_1_1"/>
  <p:tag name="KSO_WM_TAG_VERSION" val="1.0"/>
  <p:tag name="KSO_WM_BEAUTIFY_FLAG" val="#wm#"/>
  <p:tag name="KSO_WM_DIAGRAM_GROUP_CODE" val="n1-1"/>
  <p:tag name="KSO_WM_UNIT_SUBTYPE" val="d"/>
  <p:tag name="KSO_WM_UNIT_TYPE" val="n_h_h_i"/>
  <p:tag name="KSO_WM_UNIT_INDEX" val="1_1_4_1"/>
  <p:tag name="KSO_WM_UNIT_TEXT_FILL_FORE_SCHEMECOLOR_INDEX" val="14"/>
  <p:tag name="KSO_WM_UNIT_TEXT_FILL_TYPE" val="1"/>
</p:tagLst>
</file>

<file path=ppt/tags/tag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0140_3*n_h_h_f*1_1_4_1"/>
  <p:tag name="KSO_WM_TEMPLATE_CATEGORY" val="diagram"/>
  <p:tag name="KSO_WM_TEMPLATE_INDEX" val="20230140"/>
  <p:tag name="KSO_WM_UNIT_LAYERLEVEL" val="1_1_1_1"/>
  <p:tag name="KSO_WM_TAG_VERSION" val="1.0"/>
  <p:tag name="KSO_WM_BEAUTIFY_FLAG" val="#wm#"/>
  <p:tag name="KSO_WM_UNIT_SUBTYPE" val="a"/>
  <p:tag name="KSO_WM_UNIT_PRESET_TEXT" val="点击此处添加正文，文字是您思想的提炼，请言简意赅的阐述您的观点。"/>
  <p:tag name="KSO_WM_UNIT_NOCLEAR" val="0"/>
  <p:tag name="KSO_WM_UNIT_VALUE" val="39"/>
  <p:tag name="KSO_WM_DIAGRAM_GROUP_CODE" val="n1-1"/>
  <p:tag name="KSO_WM_UNIT_TYPE" val="n_h_h_f"/>
  <p:tag name="KSO_WM_UNIT_INDEX" val="1_1_4_1"/>
  <p:tag name="KSO_WM_UNIT_TEXT_FILL_FORE_SCHEMECOLOR_INDEX" val="13"/>
  <p:tag name="KSO_WM_UNIT_TEXT_FILL_TYPE" val="1"/>
</p:tagLst>
</file>

<file path=ppt/tags/tag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0140_3*n_h_h_a*1_1_4_1"/>
  <p:tag name="KSO_WM_TEMPLATE_CATEGORY" val="diagram"/>
  <p:tag name="KSO_WM_TEMPLATE_INDEX" val="20230140"/>
  <p:tag name="KSO_WM_UNIT_LAYERLEVEL" val="1_1_1_1"/>
  <p:tag name="KSO_WM_TAG_VERSION" val="1.0"/>
  <p:tag name="KSO_WM_BEAUTIFY_FLAG" val="#wm#"/>
  <p:tag name="KSO_WM_UNIT_ISCONTENTSTITLE" val="0"/>
  <p:tag name="KSO_WM_UNIT_ISNUMDGMTITLE" val="0"/>
  <p:tag name="KSO_WM_UNIT_PRESET_TEXT" val="预设标题"/>
  <p:tag name="KSO_WM_UNIT_NOCLEAR" val="0"/>
  <p:tag name="KSO_WM_DIAGRAM_GROUP_CODE" val="n1-1"/>
  <p:tag name="KSO_WM_UNIT_TYPE" val="n_h_h_a"/>
  <p:tag name="KSO_WM_UNIT_INDEX" val="1_1_4_1"/>
  <p:tag name="KSO_WM_UNIT_TEXT_FILL_FORE_SCHEMECOLOR_INDEX" val="5"/>
  <p:tag name="KSO_WM_UNIT_TEXT_FILL_TYPE" val="1"/>
</p:tagLst>
</file>

<file path=ppt/tags/tag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0140_3*h_i*1_1"/>
  <p:tag name="KSO_WM_TEMPLATE_CATEGORY" val="diagram"/>
  <p:tag name="KSO_WM_TEMPLATE_INDEX" val="20230140"/>
  <p:tag name="KSO_WM_UNIT_LAYERLEVEL" val="1_1"/>
  <p:tag name="KSO_WM_TAG_VERSION" val="1.0"/>
  <p:tag name="KSO_WM_BEAUTIFY_FLAG" val="#wm#"/>
  <p:tag name="KSO_WM_DIAGRAM_GROUP_CODE" val="n1-1"/>
  <p:tag name="KSO_WM_UNIT_TYPE" val="h_i"/>
  <p:tag name="KSO_WM_UNIT_INDEX" val="1_1"/>
  <p:tag name="KSO_WM_UNIT_FILL_FORE_SCHEMECOLOR_INDEX" val="5"/>
  <p:tag name="KSO_WM_UNIT_FILL_TYPE" val="1"/>
  <p:tag name="KSO_WM_UNIT_SHADOW_SCHEMECOLOR_INDEX" val="5"/>
  <p:tag name="KSO_WM_UNIT_TEXT_FILL_FORE_SCHEMECOLOR_INDEX" val="2"/>
  <p:tag name="KSO_WM_UNIT_TEXT_FILL_TYPE" val="1"/>
</p:tagLst>
</file>

<file path=ppt/tags/tag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0140_3*h_i*1_2"/>
  <p:tag name="KSO_WM_TEMPLATE_CATEGORY" val="diagram"/>
  <p:tag name="KSO_WM_TEMPLATE_INDEX" val="20230140"/>
  <p:tag name="KSO_WM_UNIT_LAYERLEVEL" val="1_1"/>
  <p:tag name="KSO_WM_TAG_VERSION" val="1.0"/>
  <p:tag name="KSO_WM_BEAUTIFY_FLAG" val="#wm#"/>
  <p:tag name="KSO_WM_DIAGRAM_GROUP_CODE" val="n1-1"/>
  <p:tag name="KSO_WM_UNIT_TYPE" val="h_i"/>
  <p:tag name="KSO_WM_UNIT_INDEX" val="1_2"/>
  <p:tag name="KSO_WM_UNIT_LINE_FORE_SCHEMECOLOR_INDEX" val="5"/>
  <p:tag name="KSO_WM_UNIT_LINE_FILL_TYPE" val="2"/>
  <p:tag name="KSO_WM_UNIT_SHADOW_SCHEMECOLOR_INDEX" val="5"/>
  <p:tag name="KSO_WM_UNIT_TEXT_FILL_FORE_SCHEMECOLOR_INDEX" val="2"/>
  <p:tag name="KSO_WM_UNIT_TEXT_FILL_TYPE" val="1"/>
</p:tagLst>
</file>

<file path=ppt/theme/theme1.xml><?xml version="1.0" encoding="utf-8"?>
<a:theme xmlns:a="http://schemas.openxmlformats.org/drawingml/2006/main" name="26_BasicWhite">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3200" b="0" i="0" u="none" strike="noStrike" cap="none" spc="0" normalizeH="0" baseline="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50800" tIns="50800" rIns="50800" bIns="50800" numCol="1" spcCol="38100" rtlCol="0" anchor="ctr">
        <a:spAutoFit/>
      </a:bodyPr>
      <a:lstStyle>
        <a:defPPr marL="0" marR="0" indent="127000" algn="l" defTabSz="821690" rtl="0" fontAlgn="auto" latinLnBrk="0" hangingPunct="0">
          <a:lnSpc>
            <a:spcPct val="100000"/>
          </a:lnSpc>
          <a:spcBef>
            <a:spcPts val="0"/>
          </a:spcBef>
          <a:spcAft>
            <a:spcPts val="0"/>
          </a:spcAft>
          <a:buClrTx/>
          <a:buSzTx/>
          <a:buFontTx/>
          <a:buNone/>
          <a:defRPr kumimoji="0" sz="1600" b="0" i="0" u="none" strike="noStrike" cap="none" spc="0" normalizeH="0" baseline="0">
            <a:ln>
              <a:noFill/>
            </a:ln>
            <a:solidFill>
              <a:srgbClr val="000000"/>
            </a:solidFill>
            <a:effectLst/>
            <a:uFillTx/>
            <a:latin typeface="+mn-lt"/>
            <a:ea typeface="+mn-ea"/>
            <a:cs typeface="+mn-cs"/>
            <a:sym typeface="Helvetica Neue" panose="020005030000000200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spPr>
      <a:bodyPr rot="0" spcFirstLastPara="1" vertOverflow="overflow" horzOverflow="overflow" vert="horz" wrap="square" lIns="71437" tIns="71437" rIns="71437" bIns="71437" numCol="1" spcCol="38100" rtlCol="0" anchor="ctr">
        <a:spAutoFit/>
      </a:bodyPr>
      <a:lstStyle>
        <a:defPPr marL="0" marR="0" indent="0" algn="ctr" defTabSz="821690" rtl="0" fontAlgn="auto" latinLnBrk="0" hangingPunct="0">
          <a:lnSpc>
            <a:spcPct val="100000"/>
          </a:lnSpc>
          <a:spcBef>
            <a:spcPts val="0"/>
          </a:spcBef>
          <a:spcAft>
            <a:spcPts val="0"/>
          </a:spcAft>
          <a:buClrTx/>
          <a:buSzTx/>
          <a:buFontTx/>
          <a:buNone/>
          <a:defRPr kumimoji="0" sz="3000" b="0" i="0" u="none" strike="noStrike" cap="none" spc="0" normalizeH="0" baseline="0">
            <a:ln>
              <a:noFill/>
            </a:ln>
            <a:solidFill>
              <a:srgbClr val="FFFFFF"/>
            </a:solidFill>
            <a:effectLst/>
            <a:uFillTx/>
            <a:latin typeface="+mn-lt"/>
            <a:ea typeface="+mn-ea"/>
            <a:cs typeface="+mn-cs"/>
            <a:sym typeface="Helvetica Neue Medium" panose="020005030000000200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71437" tIns="71437" rIns="71437" bIns="71437" numCol="1" spcCol="38100" rtlCol="0" anchor="ctr">
        <a:spAutoFit/>
      </a:bodyPr>
      <a:lstStyle>
        <a:defPPr marL="0" marR="0" indent="0" algn="ctr" defTabSz="821690" rtl="0" fontAlgn="auto" latinLnBrk="0" hangingPunct="0">
          <a:lnSpc>
            <a:spcPct val="100000"/>
          </a:lnSpc>
          <a:spcBef>
            <a:spcPts val="0"/>
          </a:spcBef>
          <a:spcAft>
            <a:spcPts val="0"/>
          </a:spcAft>
          <a:buClrTx/>
          <a:buSzTx/>
          <a:buFontTx/>
          <a:buNone/>
          <a:defRPr kumimoji="0" sz="32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Lst>
    <a:ext uri="{05A4C25C-085E-4340-85A3-A5531E510DB2}">
      <thm15:themeFamily xmlns:thm15="http://schemas.microsoft.com/office/thememl/2012/main" name="Office Theme" id="{62F939B6-93AF-4DB8-9C6B-D6C7DFDC589F}" vid="{4A3C46E8-61CC-4603-A589-7422A47A8E4A}"/>
    </a:ext>
  </a:extLst>
</a:theme>
</file>

<file path=customXml/item1.xml><?xml version="1.0" encoding="utf-8"?>
<s:customData xmlns="http://www.wps.cn/officeDocument/2013/wpsCustomData" xmlns:s="http://www.wps.cn/officeDocument/2013/wpsCustomData">
  <extobjs>
    <extobj name="C9F754DE-2CAD-44b6-B708-469DEB6407EB-1">
      <extobjdata type="C9F754DE-2CAD-44b6-B708-469DEB6407EB" data="ewoJIkZpbGVJZCIgOiAiMjc1NTEzNzM0NjM1IiwKCSJHcm91cElkIiA6ICIxMzAxOTkyODA3IiwKCSJJbWFnZSIgOiAiaVZCT1J3MEtHZ29BQUFBTlNVaEVVZ0FBQWpJQUFBSW9DQVlBQUFCemdRR2tBQUFBQVhOU1IwSUFyczRjNlFBQUlBQkpSRUZVZUp6czNYZDRWRlgrUC9EM3pDUXpreklodlpHUVVGS0FJQkNRSGtMSEVCQ2xMdWlpQlB5S3E0aW9LRVZBOExlS0tEWUVjVVZoQlZkRkJhVkpMNkhYS0NTMEFKa2trTjRuWlZKbTV2ZEh3c2lZU1NYSnpTWHYxL1BzUHM4OXQ1elBwZVh0dmZlY0l6RVlEQVlRRVJFUmlaQlU2QUtJaUlpSTZvdEJob2lJaUVTTFFZYUlpSWhFaTBHR2lJaUlSSXRCaG9pSWlFU0xRWWFJaUloRWkwR0dpSWlJUkl0QmhvaUlpRVNMUVlhSWlJaEVpMEdHaUlpSVJJdEJob2lJaUVTTFFZYUlpSWhFaTBHR2lJaUlSSXRCaG9pSWlFU0xRWWFJaUloRWkwR0dpSWlJUkl0QmhvaUlpRVNMUVlhSWlJaEVpMEdHaUlpSVJJdEJob2lJaUVTTFFZYUlpSWhFaTBHR2lJaUlSSXRCaG9pSWlFU0xRWWFJaUloRWkwR0dpSWlJUkl0QmhvaUlpRVNMUVlhSWlJaEVpMEdHaUlpSVJJdEJob2lJaUVTTFFZYUlpSWhFaTBHR2lJaUlSSXRCaG9pSWlFU0xRWWFJaUloRWkwR0dpSWlJUkl0QmhvaUlpRVNMUVlhSWlJaEVpMEdHaUlpSVJJdEJob2lJaUVTTFFZYUlpSWhFaTBHR2lJaUlSSXRCaG9pSWlFU0xRWWFJaUloRWkwR0dpSWlJUkl0QmhvaUlpRVRMUXVnQ2lJaUltalBmNlVGQ2w5QmsxQnVpaFM2aHpoaGtpSWlJYWlER0gvQjFKZGJBeGxkTFJFUkVKRm9NTWtSRVJDUmFEREpFUkVRa1dnd3lSRVJFSkZvTU1rUkVSQ1JhRERKRVJFUWtXZ3d5UkVSRUpGb01Na1JFUkNSYURESkVSRVFrV2d3eVJFUkVKRm9NTWtSRVJDUmFEREpFUkVRa1dnd3lSRVJFSkZvTU1rUkVSQ1JhRERKRVJFUWtXZ3d5UkVSRUpGb01Na1JFUkNSYUZrSVhRRVJFMUJDU05XbEl6VTlIVkhKTWcxODdLamtHM1QwNk4vaDE2Y0V4eUJEUlErRmsvQVVjaWp1QjJNdzQyTXB0Y0RuMW10QWxQWFM2dUFVZ3Y2UVFmazV0TWJ4OUNIcDdkeGU2SkFCQWZra0JObHpjZ3AraWR6VmFIMUhKMFF3eXpSU0REQkdKM29ySU5TZ29LVUtnY3p1RSt2YUdqMzFyb1V0NmFNWG4zRVZDemwxc3Y3WVBSOVduOFViSUM0TFdrNnhKdzV4ZFM1R1NuNDVuZ3llaXUwZFFnd2NPM3hOQmlBaWUzS0RYcEliRGIyU0lTTlFXN1Y4SkZ4dEhQTmZ6SHdqeDdjVVEwOGg4N0ZzanhMY1hubi8wS1RnbzdiRGs0Q3BCNjNrdmNnMDB4UVg0Tkh3WklvSW5OOHVuSm5jems1R2RuMlBTcGs1TmdLWW8zNlR0WnZKdGFFdTBKbTJ4U2JkUVhGWmkwblkxOFRwMGVwMXhXNmZYNFdyaTlRYXVXandZWkloSXRGWkVya0U3QjI4TWJ4OGlkQ2t0MGtpL1VIamJ1ZU9EWStzRTZmLzNHNGZ4UjNJTVh1NDd2VmtHR0FCSXo4dkU0UG1qOE5qaWNkQWI5QUNBbUlSckdMd2dIRlBlanpBZUZ4bDlBc01XUG83WjYrWVoyL1pGSGNMd1JXUHgrdnBGeHJZTit6Y2piTWw0ck5qeWtiRnQxZGJWQ0ZzeUhsL3YrN1lKN3FqNVlaQWhJbEU2R1g4ZUJTVkZHTjZCSVVaSUkvMUNrVjJVaTlNSkY1dTg3MlB4WjlIZTBRZGgvb09idk8vYVVsb3E0TzdnRGkvbjFwQkt5bi9rMmxtcjRHem5DQjlYYitOeFRpcEh0TEt4UXh1WHY5cWM3WnhnWjYyQ3QvTmZUeGs5blR4Z3JiQ0MxMzF0M2k1ZXNGWll3ZFBSb3dudXFQbVJHQXdHZzlCRkVCSFYxVHVIUDBVN0IyK0UrUFlTdXBRVzcyamNhU1RrSldOUjZPd203WGZTRHkrZ20wZG5MQXg5cVZINzhaMGVCUFdHNkVidG96a1E2MzN5aVF3UmlkTE5MRFhhOEh1WVpzSEgzZ3MzTTlSTjNtOUtmanJjVlM1TjNpODFMd3d5UkNSS05uSnJmdGpiVFBnNmVNRmFyaFM2REdxaEdHU0lTSlNpVTF2dUtJM202REovUDBnZ0RESkVSRVFrV2d3eVJFUkVKRm9NTWtSRVJDUmFEREpFUkVRa1dnd3lSRVJFSkZvTU1rUkVSQ1JhRERKRVJFUWtXZ3d5UkVSRUpGb01Na1JFUkNSYUZrSVhRRVFrSnVxVWVKeStjZzREdXZTRGw0c25ZdUt2d2QzZUJVNnRuR3A5alpTc05MZzd1aHEzTllVYTdEcXpEK0Y5UmtKbFpkc1laZE1EOHAwZUpIUUpWQVVHR1NLaU9vaTlHNGUxTzliRHc5a2RIazV1V1BIRFI4ak15Y1NzTVRNd3BtOFlKQkpKdGVmSEphc3hjOVZMbURSb0hKNGZIUUVBaUxwMUdXdTNmNFY4YlFGbWhrMXJpdHVnT2hEaml0QXRDVjh0RVJIVmdVSXVCd0RvZERySXBESjg5dUpLZEdrWGhBOS8rZ3pMTnEybzlseTlRWStWV3o2QlRxL0hvSzREak8wRHUvU0R2NWNmZm83Y2hwejgzRWF0bitoaHd5QkRSRlFIU3N2eUlGT21Ld01BT05qYTQvM25sdUdWOFM5aXdzQW5xajEzOC80ZkVLTytoZ2tEbjBDQXQ3L0p2aGxoMDFDb0xjS0tIejZHd1dCb25PS0pIa0o4dFVSRVZPR0xIVjlqMi9FZDFSNmpOK2dBQUN0Ly9BUWYvclRhN0RHekhwK0JjZjNIbUxTZHZub2VYKy9aaExZZVBwZzVxdkxybzc2ZEhzV29Yc094Kyt4K2JOejNIYWFQZkxxZWQwSFVzakRJRUJGVktDMHJoYlpFaS9EZUl5RzNrSnM5SnE4b0R3Y3ZIa1ZnRzMrMDkyaG45aGhmdHpZbTI3ZVM0ckI4MHdwWUtaUjQ1OW5GVU1xVlpzOTdaZnlMaUVtNGpnMTdOa05sWlZ2akV4NGlZcEFoSXFyaytkRVJzTGR0WlhiZm5mUWtITHg0RkgwNzljWlRReWZWZUsyNFpEWG1makVmaGRwQ3ZCUHhGdHE0ZWxWNXJGS3V4THNSU3pGbnpSdjRiTnM2M01sSXdzdFB6b0pVd3E4QWlLckN2eDFFUkhWZ3JiUUNBQlJxQzAzYTczMHpjNy9MdDJQd3l0cjV5TW5QeFp0VDVpSWtxRitOMS9kMmFZM1BaMzhBRDBjM2JEMjJIZi82ZEM2dXhGOXZtT0tKSGtKOElrTkV0VkpVcXNYbDFPdklLTXhFVm1FT1N2U2xRcGZVYUlwS3RaQnJUVjh0U1NRU1dDbVVzTEd5QVZBKzk4djlWdi82SmRRcDhWZzBkUjVjSFZ5dzY4eGVyUHBwTmZSNlBWNmJPQnRoanc2dmRmK2VUcDVZL2RLSFdMWnBCUzdIeFdEV0ozTXdNL3daVEJzMjVjRnZyaEhOMmJXMHlmdE15VTl2OGo2cGVXR1FJYUpxSGJoMUhQdHVSdUowNGtXaFMybDBlb01lQURCNStUT1Y5c2t0NVRpd2Nqc1VGbkxZS20yUXBjazI3c3NyMUdEMzJYMndzMWJCWG1VUEFIQ3pkNEZTcnNUOEthOGlJVFVSbXcvOFdLZGFBcnc3WVBYc0QvRGo0Vi93NjRtZGVLekhNUHgyY2hlK1AvVHpBOXloS1RzYkZmNHo5N01HdTE1VWNreURYYXUya2pXcFRkNG5OUzhNTWtSazF2SDRzMWg5ZWlPU05XbDR4TDBqSW9Jbm80dDdJTnhzbmVGbDV5RjBlUmk0ZmtLRFgxTmJYQVNnZkNpMFRDb3p0dTg5ZndEWm1oemp0ck85TTlKek00emIyNDd2UUhGSk1hYU9qb0Rjd2hJQTBETWdHRDh1M2dpWlJJYTN2bGxlNTFvbUR4cUhSd042WU1xUWlaZ1EraVFzWlJZb0t0R2FCS2dIcGRmckd1eGFBQkE1cytGQ1ZtME1YRDhCM1QwNDQyNUx4eUJEUkpYOEVyTWJuNTc2Qm9ITzdmSFdvSmZSeFMxUTZKS2FSRUZ4RVN4a0ZuaG14RlNUOWd1eGYwQmJyRFZ1dXp1NElWcDlCUUNRcGNuR2xxTmI0ZW5rZ1RGOVI1bWNkMis1Z1QzdmJUTzIzYzFLeG93UC9vWEpnOGRqK29qS1E2eFRzMVB4ek1wWnNGSllHZHNzWmVYL1ZQOWowSGo4WTlENEI3eExvb2NMZ3d3Um1maiswbS80NHV3bWpQUUx4YUxRMlVLWDA2UTBoZm13czdHcjFLNHRMWVpTK1ZldzZPRFpGcWV2bmtWR2JnWSsvKzByYUFyek1YL0txOGFuTVg5bmZkKzV1UlZQZGxvN2VaaTAzM052aVFOcmVlVjlSRlFaZ3d3UkdaMUt2SUF2em03Q21NQmhtRGRnbHREbE5MbjR0QVE0cVJ3cXRlY1g1Y05XYVdQYzl2ZnFBQUQ0ejY3LzRsRFVVUXpxRmxLckVVa0FjQ1d4ZkFSU0I4KzJadmRyUzhxZi9DZ1Y1dWVhSVNKVEhINU5SQUNBcktJY3ZIM29ZL1R3N05JaVE0eW1TSVBNM0N6NGU3V3Z2SzlBQTVYVlgwR21oMzgzeUtReTdEbTNIeTcyem5oMS9FdkdmUm4zZlR0anpyRkxKMkd0dElLZnQ1L1ovUVVWdzdxdEZYd2lRMVFiRERKRUJBRDQrc0lQS05XVjRhM0JjNFF1UlJBWFkvOEVBQVMyQ1RCcHo4blBSWlltRzA1MlRzYTI0dEppMkZZRW05Y256RGFaUEcvdXVvVlk5TTB5czMxY3VCR0Y2NG14Q0gxa0FCUlZ6QnljWDFRQUFGQlVNZnN2RVpuaXF5VWlRbUZwRVhaZFA0UnhuY0xnWkdVdmREbUNPQmgxRkFEUXc2ODdkcDdlZzV0SnQyR2pzTWFGMkNnQVFMQmZkd0NBT2lVQjg3NWNoTnlDUEFEQW52TUgwYmR6YndEbGsrTGRUVTlDcDcrRklRREkxR1RqM2U5WFFXNWhpYW5WekFpY25GVStuTmhKMVRKL0g1b2ozK2t0WjJTVWVrTzAwQ1hVR1lNTUVlR28rZ3owQmowbUJvVUxYWW9na2pLVGNETDZOSUk3ZElXWGl5Zk9YRHVIcmNlMkF5Z2ZNVFMyZnppR0JZZGkvNFVqK1BpWHoxRlNWb0szcHkzQWtVdkhjZmlQU0xpMGNzYXNNUkc0R244ZFpib3lCTFF4WGRuNlRub1MzdmpxTGFUblpHRDJrOC9EeDlYYmJCMWx1akljdUhnRUVva0U3YXBZeDRtRUljWWY4SFVsMXNER0lFTkVPSEw3Rk5xMGFnMFBsYXZRcFFoaTdmYXZVVkpXaXZHaFl3RUE0MFBHWW5UdngxQmNWZ0licFRWa1VobFdidmtVTzAvOURpOFhUN3c5YlFIOHZmelFLN0Fuc3ZQS2gxL3Z1M0FRcFdYbHN4MzM4T3NHb1B4N2wxK08vNFpOKzM5QWNVa3hab1JOdzhTQlR3SUFORVg1V0xMeDMzQlVPUmhITC8xNUt4cnFsSGlFOXg1aGRrUVRFVlhHSUVORXVKRjVHOEV0ZUdLeFBvRTlJWkZJVEVZZUtlUUtLT1FLNC9ZVC9VWkJaV1dMaUpGUEc5dHRyV3l3Nm9YM3NPWElWdXc5ZndCNUJScU1IL0VFZkZ5OVVWU3N4ZlNWczVDU25RWVhlMmU4L3N3aTlPM1V5M2c5bFpVdEV0SVNjZW5XWlpSV3JOUGtxSExBay8zSDRQblJFVTEwNTBUaXh5QkRSTWd2TG9DOVZlWDVVMXFLMFgzRE1EUjRjTFhIK0h2NXdkK3I4a2dqdVlVbG5oNDJHVThQbTJ6U2JxVlFZdjdVMTZCT1RVQjRyeEZRV0NvcW5mdkwwczBBQUlQQkFKMWVCd3NaLzBrbXFpdityU0VpRk90S1lDTzNGcm9NUVZrMXdyd3R3UjI2SXJoRDF4cVBrMGdrRERGRTljVGgxMFJFUkNSYURESkVSRVFrV2d3eVJFUkVKRm9NTWtSRVJDUmFEREpFSkVwQmJwVm56eVhoOFBlRGhNSWdRMFNpVkZCU2lQaWN1MEtYUVFEVTJYZFFWS29WdWd4cW9SaGtpRWlVL0p6YUlvRkJwbG1JejdrRGZ5Y3VxVURDWUpBaElsRWExajRFVjlKdkNsMEdBYmlhZmhQRDJ3OFF1Z3hxb1Joa2lFaVUrbmgzaDczU0RudGpJNFV1cFVYYmZmMHduRzJjME5PcjVvbi9pQm9EZ3d3UmlkYThrRmxJekV2R250aWpRcGZTSXUyK2NSaXBCUmw0dGY5emd2VGYxYjBUb3BKaUJPbWJtZzhHR1NJU3RlVkRYME91Vm9NdnovMFBSK05PUTUxOVIraVNIbXJxN0RzNEduY2FhODlzUmtGSkVaWU9tU3RZTFg1T2JYRXJTNDM4a2dMQmFpRGhjWEVQSWhLOWVTR3pjQ1l4Q2dkdm44Q2h1Rk93dGxUaWN1cDFvY3Q2NkhSeEMwUmhhUkg4bk5waVF1Y3d3VjhuVFF3S3grODNEbVBoL3BYNExIeVpvTFdRY0Joa2lPaWgwTnU3TzNwN2R4ZTZER3BDSGlwWFRPOHhDWitmM29pRisxZGlZZWlMc0pYYkNGMFdOVEVHR1NJaUVxMUpRYU1CQUJzdWJNR2tIMTVBQjZlMjZPN1J1Y0g3aVVxT2FaVHIwb05qa0NFaUlsR2JGRFFhSVQ2OXNPSGlGaVJyMHJEaDRwWUc3eU1xT1pwQnBwbGlrQ0VpSXRIelVMbGlZZWhMalhKdDN4TkJpQWllM0NqWHBnZkhVVXRFUkVTTjZHNW1Nckx6YzB6YTFLa0owQlRsbTdUZFRMNE5iWW5wVWcreFNiZFFYRlppMG5ZMThUcDBlcDF4VzZmWDRXcGl5LzI0blVHR2lJaW9rYVRuWldMdy9GRjRiUEU0NkExNkFFQk13alVNWGhDT0tlOUhHSStMakQ2QllRc2Z4K3gxODR4dCs2SU9ZZmlpc1hoOS9TSmoyNGI5bXhHMlpEeFdiUG5JMkxacTYycUVMUm1Qci9kOTJ3UjMxUHp3MVJJUkVWRWpVVm9xNE83Z0RwZFd6cEJLeXA4ZDJGbXI0R3puQ0I5WGIrTnhUaXBIdExLeFF4dVh2OXFjN1p4Z1o2MkN0M05yWTV1bmt3ZXNGVmJ3dXEvTjI4VUwxZ29yZURwNk5NRWROVDhTZzhGZ0VMb0lJaExXd1BVVDhHendSSDRIUUdTRzcvUWdxRGRFQzExR294UHJmZkxWRWhFUkVZa1dnd3dSRVJHSkZvTU1FUkVSaVJhRERCRVJFWWtXZ3d3UkVSR0pGb01NRVJFUmlSYUREQkVSRVlrV2d3d1JFUkdKRm9NTUVSRVJpUmFEREJFUkVZa1dnd3dSRVJHSkZvTU1FUkVSaVJaWHZ5WWlJcXFCNy9RZ29VdWdLakRJRUJFUlZVT01LMEszSkh5MVJFUkVSS0xGSUVORVJFU2l4U0JEUkVSRW9zVWdRMFJFUktMRklFTkVSRVNpeFNCRFJFUkVvc1VnUTBSRVJLTEZJRU5FUkVTaXhTQkRSRVJFb3NVZ1EwUkVSS0xGSUVORVJFU2l4U0JEUkVSRW9zVWdRMFJFUktMRklFTkVSRVNpeFNCRFJFUkVvc1VnUTBSRVJLTEZJRU5FUkVTaXhTQkRSRVJFb3NVZ1EwUkVSS0xGSUVORVJFU2l4U0JEUkVSRW9zVWdRMFJFUktMRklFTkVSRVNpeFNCRFJFUkVvc1VnUTBSRVJLTEZJRU5FUkVTaXhTQkRSRVJFb3NVZ1EwUkVSS0xGSUVORVJFU2laU0YwQVVSRVJNMlo3L1Fnb1V0b011b04wVUtYVUdjTU1rUkVSRFVRNHcvNHVoSnJZT09ySlNJaUloSXRCaGtpSWlJU0xRWVpJaUlpRWkwR0dTSWlJaEl0QmhraUlpSVNMUVlaSWlJaUVpMEdHU0lpSWhJdEJoa2lJaUlTTFFZWklpSWlFaTBHR1NJaUloSXRCaGtpSWlJU0xRWVpJaUlpRWkwR0dTSWlJaEl0QmhraUlpSVNMUVlaSWlJaUVpMEdHU0lpSWhJdEJoa2lJaUlTTFF1aEN5QWlJbW9JeVpvMHBPYW5JeW81cHNHdkhaVWNnKzRlblJ2OHV2VGdHR1NJNktGd012NENEc1dkUUd4bUhHemxOcmljZWszb2toNDZYZHdDa0Y5U0NEK250aGplUGdTOXZic0xYUklBSUwra0FCc3Vic0ZQMGJzYXJZK281R2dHbVdhS1FZYUlSRzlGNUJvVWxCUWgwTGtkUW4xN3c4ZSt0ZEFsUGJUaWMrNGlJZWN1dGwvYmg2UHEwM2dqNUFWQjYwbldwR0hPcnFWSXlVL0hzOEVUMGQwanFNRURoKytKSUVRRVQyN1FhMUxENFRjeVJDUnFpL2F2aEl1Tkk1N3IrUStFK1BaaWlHbGtQdmF0RWVMYkM4OC8raFFjbEhaWWNuQ1ZvUFc4RjdrR211SUNmQnErREJIQms1dmxVNU83bWNuSXpzOHhhVk9uSmtCVGxHL1NkalA1TnJRbFdwTzIyS1JiS0M0ck1XbTdtbmdkT3IzT3VLM1Q2M0ExOFhvRFZ5MGVEREpFSkZvckl0ZWduWU0zaHJjUEVicVVGbW1rWHlpODdkenh3YkYxZ3ZULys0M0QrQ001QmkvM25kNHNBd3dBcE9kbFl2RDhVWGhzOFRqb0RYb0FRRXpDTlF4ZUVJNHA3MGNZajR1TVBvRmhDeC9IN0hYempHMzdvZzVoK0tLeGVIMzlJbVBiaHYyYkViWmtQRlpzK2NqWXRtcnJhb1F0R1krdjkzM2JCSGZVL0RESUVKRW9uWXcvajRLU0lnenZ3QkFqcEpGK29jZ3V5c1hwaEl0TjN2ZXgrTE5vNytpRE1QL0JUZDUzYlNrdEZYQjNjSWVYYzJ0SUplVS9jdTJzVlhDMmM0U1BxN2Z4T0NlVkkxcloyS0dOeTE5dHpuWk9zTE5Xd2R2NXI2ZU1uazRlc0ZaWXdldStObThYTDFncnJPRHA2TkVFZDlUODhCc1pJaEtsZzdkUElOQzVuZEJsRUlDT0x1MXhNTzRFK3JRSmJ0SitiMmFxMGEyWlBvbTVSMlZsaThpVnY1dTBlVHUzeHJsUGpwcTBkZmJwaUQ4L1AyblNGdHkrS3k2dE9XWFNOako0S0s2c08yZlNOaVYwQXFhRVRtakFxc1dGVDJTSVNKUnVacW5SaHQvRE5Bcys5bDY0bWFGdThuNVQ4dFBocm5KcDhuNnBlV0dRSVNKUnNwRmI4OFBlWnNMWHdRdldjcVhRWlZBTHhTQkRSS0lVbmRweVIyazBSNWY1KzBFQ1laQWhJaUlpMFdLUUlTSWlJdEZpa0NFaUlpTFJZcEFoSWlJaTBXS1FJU0lpSXRGaWtDRWlJaUxSWXBBaElpSWkwV0tRSVNJaUl0RmlrQ0VpSWlMUjRxS1JSRVIxb0U2Sngra3I1ekNnU3o5NHVYZ2lKdjRhM08xZDROVEtxZGJYU01sS2c3dWpxM0ZiVTZqQnJqUDdFTjVuSkZSV3RvMVJOajBnMytsQlFwZEFWV0NRSVNLcWc5aTdjVmk3WXowOG5OM2g0ZVNHRlQ5OGhNeWNUTXdhTXdOaitvWkJJcEZVZTM1Y3Nob3pWNzJFU1lQRzRmblJFUUNBcUZ1WHNYYjdWOGpYRm1CbTJMU211QTJxQS9XR2FLRkxvR3J3MVJJUlVSMG81SElBZ0U2bmcwd3F3MmN2cmtTWGRrSDQ4S2ZQc0d6VGltclAxUnYwV0xubEUrajBlZ3pxT3NEWVByQkxQL2g3K2VIbnlHM0l5Yzl0MVBxSkhqWjhJa05FVkFkS3kvSWdVNllyQXdBNDJOcmovZWVXWWV2eEhmRDM2bER0dVp2My80QVk5VFZNQ2gySEFHOS9rMzB6d3FiaHphOFdZOFVQSCtPOUdVdXJmTEtUVzVDSHVXdm5QOUE5OU9yWUU3TXFuZ1lSaVIyRERCRlJoUzkyZkkxdHgzZFVlNHplb0FNQXJQenhFM3o0MDJxeng4eDZmQWJHOVI5ajBuYjY2bmw4dldjVDJucjRZT2FveXErUCtuWjZGS042RGNmdXMvdXhjZDkzbUQ3eWFiUFgxdWwxdUpPUlZKdmJxVktIdk93SE9wK29PV0dRSVNLcVVGcFdDbTJKRnVHOVIwSnVJVGQ3VEY1UkhnNWVQSXJBTnY1bzc5SE83REcrYm0xTXRtOGx4V0g1cGhXd1Vpanh6ck9Mb1pRcnpaNzN5dmdYRVpOd0hSdjJiSWJLeWhZVEJqNVI2UmhIbFFQMnZmOXJIZStNNk9IRklFTkU5RGZQajQ2QXZXMHJzL3Z1cENmaDRNV2o2TnVwTjU0YU9xbkdhOFVscXpIM2kva28xQmJpbllpMzBNYlZxOHBqbFhJbDNvMVlpamxyM3NCbjI5YmhUa1lTWG41eUZxUVNmczVJVkJYKzdTQWlxZ05ycFJVQW9GQmJhTkorNzV1WisxMitIWU5YMXM1SFRuNHUzcHd5RnlGQi9XcTh2cmRMYTN3Kyt3TjRPTHBoNjdIdCtOZW5jM0VsL25yREZFLzBFT0lUR1NLcWxhSlNMUzZuWGtkR1lTWXlDN05ScXEvOGcvdGhVVlNxaFZ4cittcEpJcEhBU3FHRWpaVU5nUEs1WCs2Myt0Y3ZvVTZKeDZLcDgrRHE0SUpkWi9aaTFVK3JvZGZyOGRyRTJRaDdkSGl0Ky9kMDhzVHFsejdFc2swcmNEa3VCck0rbVlPWjRjOWcyckFwRDM1empXak9ycVZOM21kS2ZucVQ5MG5OQzRNTUVWWHJ3SzNqMkJ0N0ZHZnVSQWxkU3FQVEcvUUFnTW5MbjZtMFQyNHB4NEdWMjZHd2tNTldhWU1zelY4ZnpPWVZhckQ3N0Q3WVdhdGdyN0lIQUxqWnUwQXBWMkwrbEZlUmtKcUl6UWQrckZNdEFkNGRzSHIyQi9qeDhDLzQ5Y1JPUE5aajJBUGNXZE9JU281cDhqNlROYWxOM2ljMUx3d3lSR1RXOGZoeldIMTZBNUkxYVhqRXZTTWlnaWVqaTNzZzNHeWQ0V1huSVhSNUdMaCtRb05mVTF0Y0JLQjhLTFJNS2pPMjd6MS9BTm1hSE9PMnM3MHowbk16ak52Ymp1OUFjVWt4cG82T2dOekNFZ0RRTXlBWVB5N2VDSmxFaHJlK1dWN25XaVlQR29kSEEzcGd5cENKbUJENkpDeGx6ZitmNjhpWlB6ZHBmd1BYVDBCM0Q4NjQyOUkxLzc4WlJOVGtmbzdaaGM5T2JVQ2djM3U4TmVobGRIRUxGTHFrSmxGUVhBUUxtUVdlR1RIVnBQMUM3Qi9RRm11TjIrNE9ib2hXWHdFQVpHbXlzZVhvVm5nNmVXQk0zMUVtNTkxYmJtRFBlOXVNYlhlemtqSGpnMzloOHVEeG1ENmk4aERyMU94VVBMTnlGcXdVVnNZMk1ZUVlJcUh3YndjUm1maiswbS80NHV3bWpQUUx4YUxRMlVLWDA2UTBoZm13czdHcjFLNHRMWVpTK1ZldzZPRFpGcWV2bmtWR2JnWSsvKzByYUFyek1YL0txOGFuTVg5bmZkKzV1UlZQZGxvN2VaaTAzM052SWp4cmVlVjlSRlFaZ3d3UkdaMUt2SUF2em03Q21NQmhtRGRnbHREbE5MbjR0QVE0cVJ3cXRlY1g1Y05XYVdQY3ZqZUQ3MzkyL1JlSG9vNWlVTGVRV28xSUFvQXJpZVVqa0RwNHRqVzdYMXRTL3VSSHFUQS8xd3dSbWVMd2F5SUNBQlNWYWZIMm9ZL1J3N05MaXd3eG1pSU5Nbk96NE8vVnZ2SytBZzFVVm44Rm1SNyszU0NUeXJEbjNINjQyRHZqMWZFdkdmZGwzUGZ0akRuSExwMkV0ZElLZnQ1K1p2Y1hWQXpydGxid2lReFJiVERJRUJFQUlDb3BHcVc2TXJ3MWVJN1FwUWppWXV5ZkFJREFOZ0VtN1RuNXVjalNaTVBKenNuWVZseGFETnVLWVBQNmhOa21rK2ZOWGJjUWk3NVpacmFQQ3plaWNEMHhGcUdQRElDaWlwbUQ4NHNLQUFDS0ttYi9KU0pUZkxWRVJBQ0EyQXcxeG5jZUJTY3JlNkZMRWNUQnFLTUFnQjUrM2JIejlCN2NUTG9ORzRVMUxzU1dEenNQOXVzT0FGQ25KR0RlbDR1UVc1QUhBTmh6L2lENmR1NE5vSHhTdkx2cFNlajB0ekFFQUptYWJMejcvU3JJTFN3eHRab1pnWk96eW9jVE82a3Evejc4Zm00L0x0Mktmb0M3TlBXdngyZENaYTFxc09zOXJIeW50NXlSVWVvTkRmZm5xNmt3eUJBUkRCWC9QekVvWE9CS2hKR1VtWVNUMGFjUjNLRXJ2Rnc4Y2ViYU9Xdzl0aDFBK1lpaHNmM0RNU3c0RlBzdkhNSEh2M3lPa3JJU3ZEMXRBWTVjT283RGYwVENwWlV6Wm8ySndOWDQ2eWpUbFNHZ2plbksxbmZTay9ER1YyOGhQU2NEczU5OEhqNnUzbWJyS05PVjRjREZJNUJJSkdoblpoMm5TN2Vpc2V2TTNnYTc3K2tqbjJhUXFTVXgvb0N2SzdFR05nWVpJZ0lNQnJSUzJzRkQ1U3AwSllKWXUvMXJsSlNWWW56b1dBREErSkN4R04zN01SU1hsY0JHYVEyWlZJYVZXejdGemxPL3c4dkZFMjlQV3dCL0x6LzBDdXlKN0x6eTRkZjdMaHhFYVZrcEFLQ0hYemNBNWQrNy9ITDhOMnphL3dPS1M0b3hJMndhSmc1OEVnQ2dLY3JIa28zL2hxUEt3VGg2NmM5YjBWQ254Q084OXdpekk1cG1qWm1CZjQ1b3VObDluVm81TnRpMWlJVENJRU5FZ0FSd3NxNDhXcWVsNkJQWUV4S0p4R1Rra1VLdWdFS3VNRzQvMFc4VVZGYTJpQmo1dExIZDFzb0dxMTU0RDF1T2JNWGU4d2VRVjZEQitCRlB3TWZWRzBYRldreGZPUXNwMldsd3NYZkc2ODhzUXQ5T3ZZelhVMW5aSWlFdEVaZHVYVVpweFRwTmppb0hQTmwvREo0ZkhXRzJ6bFkyZG1obFpuZzRVVXZHSUVORWdBRlFXaXBxUHU0aE5icHZHSVlHRDY3MkdIOHZQL2g3VlI1cEpMZXd4TlBESnVQcFlaTk4ycTBVU3N5ZitoclVxUWtJN3pVQ0NqTy92cjhzM1F3QU1CZ00wT2wxc09ERWQwUjF4cjgxUkFTSlJOTGlaNCsxYW9SNVc0STdkRVZ3aDY0MUhpZVJTQmhpaU9xSnc2K0pxSUpFNkFLSWlPcU1RWWFJaUloRWkwR0dpSWlJUkl0QmhvaUlpRVNMUVlhSVJDbklyZkxzdVNRYy9uNlFVQmhraUVpVUNrb0tFWjl6VitneUNJQTYrdzZLU3JWQ2wwRXRGSU1NRVltU24xTmJKRERJTkF2eE9YZmc3MVI1U1FXaXBzQWdRMFNpTkt4OUNLNmszeFM2REFKd05mMG1ocmNmSUhRWjFFSXh5QkNSS1BYeDdnNTdwUjMyeGtZS1hVcUx0dnY2WVRqYk9LR25WODBUL3hFMWhvZGlLc25mYnh6R21UdFJ1SjJWQ0hWT290RGxVQXZnYSsrTjlvNXQwTXU3TzhMOEJnbGRUb3MxTDJRV2xoeGNoVDJ4Ui9HWVg2alE1YlE0dTI4Y1JtcEJCcFlPbVN0SS8xM2RPeUVxS1FZSUZxUjdhaVpFSFdTeWkzTHgvckcxT0psd1FlaFNxSVZSNTVTSDVvTzNUK0NZK2d3V0RId1JLb1d0MEdXMVNNdUh2b1lQanEzRGwrZitoMERuZHZDeDk0S3ZnNWZRWlQyMDFObDNFSjl6QnpGcE4rRmk0eWhZaUFIS3Y1UGFFM3NZK1NVRnNKWGJDRllIQ1V1MFFlYkMzVXRZZHZnVDVHanpoQzZGV3JqajhlZnc3TmJYc0hUd0szakV2YVBRNWJSSTgwSm00VXhpRkE3ZVBvRkRjYWRnYmFuRTVkVHJRcGYxME9uaUZvakMwaUw0T2JYRmhNNWhncjlPbWhnVWp0OXZITWJDL1N2eFdmZ3lRV3NoNFlnMnlPeTRmb0FoaHBxTjlJSk1iTDN5TzRPTWdIcDdkMGR2Nys1Q2wwRk55RVBsaXVrOUp1SHoweHV4Y1A5S0xBeDlrVTltV2lCUkJwbUR0NDdqME8yVFFwZEJaT0xRN1pNSThlbUZvUnk5UWRSa0pnV05CZ0JzdUxBRmszNTRBUjJjMnFLN1IrY0c3eWNxT2FaUnJrc1BUcFJCNXRjbEdqWU5BQUFnQUVsRVFWU3IrNFF1Z2Npc1g2L3VZNUFoYW1LVGdrWWp4S2NYTmx6Y2dtUk5HalpjM05MZ2ZVUWxSelBJTkZPaURESXArV2xDbDBCa0Z2OXNFZ25EUStXS2hhRXZOY3ExZlU4RUlTSjRjcU5jbXg2YzZPYVIwZWwxU0MvSUVyb01Jck15Q3JKUXB0Y0pYUVlSTlNOM001T1JuWjlqMHFaT1RZQ21LTitrN1dieWJXaExUSmQ2aUUyNmhlS3lFcE8ycTRuWG9idnYzeG1kWG9lcmlTMzM0M2JSQlJtWlZBYTlRUzkwR1VSbTZReDZXRWhsUXBkQlJNMUVlbDRtQnM4ZmhjY1dqelArN0lwSnVJYkJDOEl4NWYwSTQzR1IwU2N3Yk9Iam1MMXVuckZ0WDlRaERGODBGcSt2WDJSczI3Qi9NOEtXak1lS0xSOFoyMVp0WFkyd0plUHg5YjV2bStDT21oOVJ2bG9pSWlJU0E2V2xBdTRPN25CcDVReXBwUHpaZ1oyMUNzNTJqdkJ4OVRZZTU2UnlSQ3NiTzdSeCthdk4yYzRKZHRZcWVEdTNOclo1T25uQVdtRUZyL3ZhdkYyOFlLMndncWVqUnhQY1VmTWpNUmdNQnFHTHFLdUI2eWNJWFFKUmxTSm4vaXgwQ1hVMmNQMEVkUFhvaE5YaHk0VXVoYWpaOFowZUJQV0dhS0hMYUhSaXZVL1J2Vm9pSWlJaXVvZEJob2lJaUVTTFFZYUlpSWhFaTBHR2lJaUlSSXRCaG9pSWlFU0xRWWFJaUloRWkwR0dpSWlJUkl0QmhvaUlpRVNMUVlhSWlJaEVpMEdHaUlpSVJJdEJob2lJaUVTTFFZYUlpSWhFaTZ0ZkV4RVIxY0IzZXBEUUpWQVZHR1NJaUlpcUljWVZvVnNTdmxxaUJ5YVZTR0VoWlNZbUlxS214eUJUQy8zYTljUHpJUzlBS3VFdmx6bmR2WVB4OWJTTmVHUEVmRmpXSTlCSUlJR1BvMCs5K3A3NjZGTjRlY2hjUE9yVHk5aG1wN1RqN3hVUlVRdkIvNHl1UWFCN1I4d2UvQXFrRWlrVWxrcXNPZndwZEFhOWNiK04zQnBTaWF6ZTF6ZkFnUHppZkpPMklNOGdlTFR5clBIYzdNSnNuSTgvQng5SEg4anFFU0R5aXpWSTA2UUJBR1FTR2R6czNLczlQcXNnRTlveWJhWDJQbTM3UW1taGhLMUNoVko5V1oxcXNMZXl4OHRENXFLRHF4K1dibCtFdU15NE9wM2YxYnM3ZkIxOWNTY3JBZWZpejhMSzBncHZqMTZPb3RJaXJEbnlPWkp5NzlicGVrUkVKQzRNTWpXNGxuSVZwMjZmUlAvMkE5Qy9YWDlJSU1IcXc1OUFYeEZtbG94ZURsOUgzM3BmWDF1bXhUTWJuelpwRytRL0JDRWRCdFpjVytvMW5JOC9oemRITG9LVGpXT2QrejUyTXhLZkgva01BT0JvNDRpUEozNWE3ZkVmN0YrSjgvRm5UZG9zcEJibzRkT3o0bnBINjF4RFNWa0puR3ljb0pESjhmcUlON0h3MXplUlc1UmI1K3ZjRStBV0NCZVZHK1F5UzZ3WTl3RytPL010OWw3WlUrL3JFUkZSODhZZ1V3dHJqcXlHU3FuQ0k2MjdvbCs3ZmpBWTlGaDkrRk1ZWUdqVWZuZGMzbzdiNmJjcXRUdmJ1dUNwWG4rRm44dEpsMkNuVkprY1kyVnBqWTd1SGFFejZQSG5uU2l6MTFkWDhmUWp1ekFiZWtQNXZVbWxVamhZMlZmc3FYeS9qN1IrQkRaeUc1VHB5M0RxOXNuYTNKYUp3dEpDZkh6Z1E3d3o5bDA0Mnpoajd0RFhzWHpYVW1OUXJLcy83a1JoOGZhRmVHWG9xL0N3ODBCRXY1a0lkTytFVHc5OVZLL3JFUkZSODhZZ1V3czZndzZyRG55QVpXUCtIM3dkZmRHN2JSLzhIck1Mc1dteFdMSG4zL1g2MExXYmQzZk03UDkvMVI1ekxlVmFwU2NnQU9EcjZHc1NaTDQ0K25tbFk0SzlnOUhSdlNOU2NwUHgvdDczNmxUYnZGOWVoYVpZQXdEbzZ0VU5DeDk3Q3dDUWtCV1BsZU5Xd2MzT3pYanN2VmRhTXFrTWE2YXNxM1VmTDN6M2Z5Z3NMUVFBcUxQVStPYmtlc3dLK1JjNnVuZkVQM3BPd2YvT2ZWZW5tdStuem96RHdtMXZZczdRdWVqbTFSMVhram5pZ0lqb1ljVWdVMHZhVWkxVzduMFhTOEtYWStPcGJ4Q2JGZ3VnL09sRmZlUnA4Mm84eHNuR0VaNnRXbGRxZDFhNTFuanV2VzlzNHJQaTYxN2NmYnA2ZFFNQTNNbEpSSm9tRFFvTEJaUVd5a3JIU1NBeDIxNFZpY1IwKy9EMVF3ajI3b0ZldnIzeGVOY25jRDMxT2k0a25LOTMzWVdsaFhoLzczdm8wN1lQVHRialNSRVJFWWtEZzB3MS92dnNaa2dsTW54eWNCVXVKSnhIWmtFV1h2djVGWlRWOFlQVytvcm9ON1BXeDhwbGNwT1JPcTN0dlFBQXlibEpaZ09HdVk5MnplbFdFV1F1SkZ3QUFDemJ1UVF5YWZuSHpYM2I5Y2RUdlo1R1FVa0JGdjc2Sm5SNlhhM3JMU3dwcXRUMm4rTmZJc0F0RUZLcHpQaHIvRWpycnRVKzhiSzJ0QVlBZU5xM1JyQjNqMHI3dGFYRnh2Yll0QnZHSjAxRVJQUndZSkNwaHFWTURwbEVDc2w5QWFHcFFnd0FuRkdmUmtwdWNxVjJPNnRXR093L3hLVHRnL0Vmd2QzTXFLUHgzU2RnZlBjSmxkcG5icHBlNHc5MUp4c25ZeUM2RUYvK2RDU3JNTXU0UDdoTmVVQTRlZXNFVXZKU2FyaWJtbW0wZWZqazBFZEkwNlFpSXo4REFEQjd5Q3V3VTZocU9CTUk2VEN3eGcrazM5bTlETkZKbHgrNFRpSWlhajRZWkpxeHlOaklLcitSK1h1UXVTYzVMN25hRDJWZFZXNjFudXVscTFkM0FFQmVzUWF4YVRkTTlublllYUNqZThlS09vOFkyeVdRUUNxUlFHOHcxT3RqNkN2Sk1TYmJpVmtKc0ZIWW1EM1czc29lOWhVZkltY1g1U0MzS0tmYWEydExhL2NVaW9pSXhJTkJwaDdhT0xUQjIyUCtYNTNPV2ZUcm0wak9xL3gwcFRwU2lRUXlNeE83U2FSVlQvYTIrTGVGeGljdFVva1VFc0JrM3B1UEpuNksxbWErdXpIbjNtdWxQeEl1VmdwSFF3S0hBUUNTY3BOdzQ3NlFNM3ZJSytqZnJqOTJSKy9DZjA5dnFGVS8xVm0rYTZuWmRrdXBCVmFPLzhnWVpQYkYvSTZ0Zi96eXdQMFJFWkc0TU1qVWcxUWloWTNjdWs3blNPb3gwK3hydytiVitaejdmVHp4TTdqYnVkZnFOZExmU1NWU0JMWHVBZ0NWUHJxVnkrUVlIREFVUVBsSHV2VmxxN0JGR3pNeitpWm1KMEpUdzhmUVk3czlDYzlhVEJwSVJFUVBOd2FaQjFCUVVvajM5NzViN1RHTFJpMkJRaWF2MS9XcitvR3V0RlNpblhQN2VsMnp0anE0K3NGR2JvTVNYU24rK05zOE5BUDlRcUZTMkVKbjBPSFlmYStWNnNyZk5RQnZqbHhRcWYyamd4L2lUTnpwS3M5enQzUEgySzVQQWdCS2RLV1F5eXdCQUowOU9pUG1iNittaUlqbzRjWWc4d0IwQmgydXAxNnI5aGhEUFNaMmkwMjdBYWxVaHAyWHR1TjJocmtKOFp3eHRkYy9rWlRUZU5QdnQzRm9Bd0FvS1N1dU5Hb29MR2dVQU9CaXdrVmsxL0JkU25WS2RNVkl6MDgzYmp2Yk9rTUNTVFZuQURLSkZDOE9laGx5bVJ6bjRzL0JSZVVDWDBkZjlHblhENU43VHNHSlc4ZnhSZVJhbE9wSzZsMFhFUkdKQjROTU03VDN5cDVxcDlYUHlNL0FaNGMrcnZFNmtvckpXdXJ6MGUzUkc0Y3hLaWdjcmUyOThHemZDT05TQnRhVzF2Q3k5d1pRUHFuZmY1L2RiSEtlWmNYVGtSR2RSbUpJNEZDejEwN05TOFViVzE5RGRGSTBYdnJoQldQN2Y1L2RYT05jTkpNZm5RcC9WMzlveTdUWWNISTkzcWg0b2lPVlNHR0FBZjNiRDRDYm5UcyszUDkrdmVmNGVWQUR2Nm84U3F5NU04Q0FPN2xKUXBkQlJGUm5ERExOeUlpT0kvRkV0L0YxUG0vZUwzUE50aXNzRkFDQTRucU0xaW5WbCtHYmsrdXhlTlRiQ09rd0VIdXYvSTdZdEZpVGlld3NwUlpWam9DeWtGcFVPZi9MdmJycTZwSFdYZkg0STJNQkFOK2YreDh5Q3pLTiswN2VPbzRVVFNyK0Zmb1NPcmgwd0x0UHZJOFA5NzJQVzJhZWFGRmxFb2tFQmtQakxybEJSTlFZR0dTYUVTdTVkYjBXZjVSVzhTR3hsYVVWU3ZWbGRWNlIrcDdvcEdoY1RycU1McDVkTUs3N1JMeS85MTBVbGhSaDdrOXpxanpubjMyZVFiQjNNSTdHSHNHdmYyd3plMHladnJUT3RYaTJhbzA1UStaQ0Fnbit1Qk9GUFRHN0t4MXo4dFp4NUJabTQ3WGhiOExSMmhGTHg3eUROWWMvd3hsMTFkL2JOSWJJNTM1dTB2NGF3c0QxRStCdFg3dlJiRVJFelFtRFREUHkyNS9ic1BQU2IyYjNmVERoWTdSdTFSb3YvTy8vS3MyWG9qUHpIWTZEbFQwVUZncGtGR1E4VUUzN3IreEZGODh1Nk9yVkRhMnNXaUczS0JkSnVWVi9tMU5VV2o1amIwRnhRYlhIMVlXZDBnNExIbHNFVzRVdGNvcHlzTmJNMmxMM3hDVEhZTm5PeGNZVndWOForaW8ybi9rV3U2SjNOa2d0UkVUVXZOUjlUREExS3AxQkR6KzNBTXdjOER4Qy9RZERaOUNiQkJWOXhmYjkvek9ualpNdkFDQXV3L3dLMTdYMTU1MC9vRFBvSUpOSUVlQVdXSzlyeUdXVzk2MmdYVGRLQ3lYZUdMRUFyaXBYbE9uTDhPbWhqNUZibEZ2dE9mRlo4Vmk4ZlNHUzg1SWhsVWd4cmMremVMYnY5Qm8vSkNZaUl2RmhrSGtBTW9rVTNnN2UxZjZ2UHZQSCtMbjRZVWpBVUxSeDlLMTNiVDE5SGdVQWFFc3JyMmxVRjlveUxWSnl5NWNmOEhid050bjNXT2RSbUQxNERscFp0YXJ5ZkVkclI3dzk1di9oeGNGVnY0NnFpdEpTaVFWaGI4SFAxUThBOFBXSjlaVm0vcTFLWmtFRzN0NnhHSW5aaVFDQXNNN2hlRzM0UEZqV2N5ZzhFUkUxVDN5MTlBQnM1RGI0Y0h6Tm80ZnF5bFpoQ3dEUWFDcy9lZmozRSsrYkRPbE8xNlJoMmE2bCtPN3NKbGhiV2tGYldnU1ZRb1VCSFVJQWxLOUJwTEJRWUYza0doU1VGT0w3czkvQlJtNWRwNENUWFppTjF2YXRZVy90WUd4elZibGl5cU5Ub2JSUUlyc3dHNXZQZkd2MjNHN2UzZEcrWXM2YllZSERjZURhL2xyMWFXVnBoUVZoYnlIQU5RQUFzT1B5ZGh5NmZxRFdOUU5BVGxFTzN0NjVHRytGTFVGYjUzYXdWYWdncWNjSUxpSWlhcjRZWkpvaHU0b25ISGxtSnNOenRuRXkyYjYzNHZSWjlSbGoyd3Y5WjhMYTBocDNjaEpoWjJXUFhyNjk0ZXZVRnA4Y1hJVnpadFp1cW9sS1diNW80LzJqV3Y0djVBVW9MWlRJeU0vQXp4ZTJWSG51b2VzSDhhaHZMd1I3OThEVVh2L0VoWVR6dFJvVzdXN25ibHhLNGVDMUExVUdwWnJrRitkaithNjNNYTN2czloMCtyOG8wZFg5UTJNaUltcStHR1FlUUY2eEJzOXRtdDdnMS9XcWVJVXpOR0FZRGwwN0NKMUJaOXozNGcremtIZmZOeUw2KzhLRmhkUUNNL3JQUlA5Mi9WRmNWb3hQRDM2TWdwSUN6QjM2T3Z4Yy9iRHM4WDlqMCttTjFjNVJBd0Rlam0wUW42bUd6cUJEbjdiOTRGT3hqRUJxeFFyWHd6dU9RQmZQOHVVTDFwLzREN1JsMVEvdlhuLzhTM3c0NFJQWXlLMHh2ZThNZkhUd3d4cC9EZUl5NDdCMHgySU1DUnlDVGFmckYyTHVLU3d0eExySXRROTBEU0lpYXA0WVpPb2hzekFMbTg5OGkrS3k0a2E1L3IxdlVkbzZ0OE5UdlovR3Q2Zi9hOXhYcGlzeisxUWh5RE1JLyt6ekxId2RmVkdtTDhPYW82dVJrSjBBQUZpMmN6RWkraitISVFGREVkRnZKdHE1ZE1ENlkrdXFISlk5dWVjVUJQN3R3OTdpc21LY3VuMFNQbzQrbU5ibldRREE4VnZIRUpWNHNjYjd5U3pJd28vbnY4ZjB2alBRdTIwZmRQWHFpai92L0ZuamVYZHlFazN1bllpSTZPOFlaT3BCbzgzRGpzdmJHK1hhYlozYndjclNDdG1GMlREQWdQQ2dNWkJLTEtxY0s2WnYyMzRJNnhKdS9KWWt0eWdYbngzK0JORkpsNDNIbE9yTDhPV3hMM0FuK3c2ZTd2MVBEUEliQkdjYlo3eXorMjJ6MTR5K2U5a2t5S1RucCtQTFkxK2dxTFFJUzBZdmcxd21SM1poTmphYy9Mclc5N1h2eWw0TUNSZ0dIMGNmUE50M0JsNy9lYTdKazZiZXZuMk1FK1cxVWxiOThUQVJFZEg5R0dRRUlyczM2KzNmdmozdDQ5c0hBSEQ1N2lYc2lkbU5SYU9XSXF4eldKWFhLZEdWd00vRkQyWDZNaHk1Y1JqZm4vc08rY1g1Wm8vZEZiMEQ2ZmxwZUQ3a0JmejY1OVlxcjNua3hpRkVKVjZBVkNxRHBpZ1B5WG5KQUlEL0d6QUxIblllQUlBdkl0ZFUyWTg1ZW9NZUcwOTlnNlhoeStEWnloUERPNDNBbnBqZkFRQzlmSHRqenRDNXh1SFJUL1g2SjI2azNZQTZzK2FoNDhWbHhkQ1dhZXM5NlI4UkVZa2JnNHhBZkNvV1pTeTZiL1NRWEdhSkFYNERBUURSU1pkeEsrTVdsdTljZ3JuRFhvZTduVHNBWVA1aml4Q1ZlQkUzVXE4anF5QVRzV2szOFBIQlZiaVpGb3Vzd3F3cSs1TkFBZ3VaSmE0a3gyRHg5a1V3R1BUd2NmUkJTbDVLcFZkazJsS3R5V0tPOS94MDRRZTQycmtoT1RjSmY5NzV3MncvenJiT0FHQjIwY1lyeVRFNEgzOFdsakk1VHQ0NkFRQUk5dTZCT1VQbVFpYVI0WHo4V1dRWDVtQjR4eEY0ZS9SeWJEejFEWTdjT0Z6bFBRSEFrdTJMcXQxUFJFUVBOd2FaUnFTd1VLQi8reEFVbDJsUlhGYUNrckppNlBSbGFPdmNEbUZCNFFDQWhLeDQ0L0VqTzRYQjJjWVpPb01PRnhMT0F3RFVXV3E4dWZWMVBONTFMQjdyUEFwdG5kcWlyVlBiU24zcERYcVU2c3VnMSt1TWkwUktKVkpJSlZMSXBCYVFtWGsxcFRmbzhkem1pRnAvNjVOZGxJTi83MTRPQzZrTU1va1VvZjZEa1ZPWWc4TFNRaGowZWdTMTdtSjh4WldtU1RON2piVkgxNkNncEFBQTBNbWpNK1lPZXgwV1VndkVaY2JoMDBPZlFHL1F3OXV4RFFMZEF2SEN3QmN4dHV1VE9IN3pHTlNaY2NqSVQ0ZTJWSXN5dlE0R2c3N1N5dUlTaVJRU2lSUlNpUVF5cVF3U2liUzgxb3Axbnl4a0ZzaklUMGRHL29QTmRreEVSTTBIZzB3aktpa3J3VE45bm9YU3N1b1ZuVTNXREtwWWtmRml3a1dUMXpiYU1pMjJYUGdSMi83WWh1QTJ3ZWppK1FqYU9QbkEyY1lGS3FVdDVESTVwQklwRkRJNUlLdDlmZkdaNmpxOUhnTEtWMG0rOXhwblVzOHBabWZzTFNvdE1oa09mcjk3SVFZQUxHVVdrTXNzVVZCU2dJOE9mSUNTaXFjNC8yL1gyM2lxOXoveFdPZFI4R3psaVVrOUp0ZXB4dXJNLy9VTkJoa2lvb2NJZzB3ak1zQ0EyeG0zRU9EZTBlU0ppQUVHM00yNWcxK2lmc0hGKzBiOUhMcTJIeE9DSjJML1ZmUERvMHQxSlRnVGR4cG40a3dYUVd4dDd3VWZKMTk0MkhuQTJkWVpyYXhhd1ZhcGdyV2xOUlFXQ2xqSUtsYWlyZ2hLQnIwZU9vT3V5ckJSVzNFWnQrSGdIV3pjMXBacEVaOFpqKy9PZkd0MkRweS8rL1BPbjdpV2NoVTdMKzh3ZVlKVHFpL0R4bE1ic0R0NkZ3YjZoU0xRdlJPY2JaM2hZT1VBQzVsRitkT1dlaXczY0MzbEt1SXlidGY1UENKcTJYeW5Cd2xkUXBOUmI0Z1d1b1E2a3hqdW4rVk1KQWF1bnlCMENmVnk3MVdQN3I3WFAzOFg2amNJUjJPUE5IRmxEMDRxa1VKZnhicFAxVkVwVk5BVWErclZuMHdpQlNSU1NBQklKQkpJSUlFQkJoZ01GYis2QmozMEJnUDBCbjJWdjk2TklYS21PRmUvN3VyUkNhdkRsd3RkQ2xHejR6czlTSlEvNE90S3JQZkpKekpOU0cvUTEvakRYb3doQmtDOVFneUFlb1dZZS8zVnQwOGlJbnA0Y05GSUlpSWlFaTBHR1NJaUloSXRCaGtpSWlJU0xRWVpJaUlpRWkwR0dTSWlJaEl0QmhraUlpSVNMUVlaSWlJaUVpMEdHU0lpSWhJdEJoa2lJaUlTTFFZWklpSWlFaTBHR1NJaUloSXRCaGtpSWlJU0xRWVpJaUlpRWkwR0dTSWlJaEl0VVFhWmppNStRcGRBWkJiL2JCSVJOUzFSQmhrL0oxK2hTeUF5aTM4MmlZaWFsb1hRQmRUSDZJQmgySG45SVBRR3ZkQ2xFQmxKSlZJOEhqaEM2REtJV3F4a1RScFM4OU1SbFJ6VDROZU9TbzVCZDQvT0RYNWRlbkNpRERLQkx1MHhPbUFvdGwvYkwzUXBSRWJqT29YQjM3bXQwR1cwV0NmakwrQlEzQW5FWnNiQlZtNkR5Nm5YaEM3cG9kUEZMUUQ1SllYd2MycUw0ZTFEME51N3U5QWxBUUR5U3dxdzRlSVcvQlM5cTlINmlFcU9acEJwcGtRWlpBQmdaczhwT0JwM0dybkZHcUZMSVlLenRTTm05dnlIMEdXMFdDc2kxNkNncEFpQnp1MFE2dHNiUHZhdGhTN3BvUldmY3hjSk9YZXgvZG8rSEZXZnhoc2hMd2hhVDdJbURYTjJMVVZLZmpxZURaNkk3aDVCRFI0NGZFOEVJU0o0Y29OZWt4cU9LTCtSQVFCN3BSMytOMmsxQnZnOEtuUXAxTUwxYTlNRC94My9NYXd0cllRdXBVVmF0SDhsWEd3YzhWelBmeURFdHhkRFRDUHpzVytORU45ZWVQN1JwK0NndE1PU2c2c0VyZWU5eURYUUZCZmcwL0JsaUFpZTNDeWZtdHpOVEVaMmZvNUptem8xQVpxaWZKTzJtOG0zb1MzUm1yVEZKdDFDY1ZtSlNkdlZ4T3ZRNlhYR2JaMWVoNnVKMXh1NGF2RVFiWkFCQUpYQ0Z1OE9meE1MUWwvQzBIYjk0V3Z2TFhSSjFFTDQybnRqU0x0K1dERHdSYXdZc1FBcWhZM1FKYlZJS3lMWG9KMkRONGEzRHhHNmxCWnBwRjhvdk8zYzhjR3hkWUwwLy91TncvZ2pPUVl2OTUzZUxBTU1BS1RuWldMdy9GRjRiUEU0NDNlZE1RblhNSGhCT0thOEgyRThMakw2QklZdGZCeXoxODB6dHUyTE9vVGhpOGJpOWZXTGpHMGI5bTlHMkpMeFdMSGxJMlBicXEyckViWmtQTDdlOTIwVDNGSHpJOXBYUy9jTDh4dUVNTDlCUXBkQlJFM29aUHg1RkpRVVllb2pEREZDR3VrWGluVm52OFBwaEl2bzB5YTRTZnMrRm44VzdSMTlFT1kvdUVuN3JRdWxwUUx1RHU1d2FlVU1xYVQ4MllHZHRRck9kbzd3Y2YzclA3NmRWSTVvWldPSE5pNS90VG5iT2NIT1dnVnY1NytlTW5vNmVjQmFZUVd2KzlxOFhieGdyYkNDcDZOSEU5eFI4L05RQkJraWFua08zajZCUU9kMlFwZEJBRHE2dE1mQnVCTk5IbVJ1WnFyUnJaaytpYmxIWldXTHlKVy9tN1I1TzdmR3VVK09tclIxOXVtSVB6OC9hZElXM0w0ckxxMDVaZEkyTW5nb3JxdzdaOUkySlhRQ3BvUk9hTUNxeFVYVXI1YUlxT1c2bWFWR0czNFAweXo0Mkh2aFpvYTZ5ZnROeVUrSHU4cWx5ZnVsNW9WQmhvaEV5VVp1elE5N213bGZCeTlZeTVWQ2wwRXRGSU1NRVlsU2RHckxIYVhSSEYzbTd3Y0poRUdHaUlpSVJJdEJob2lJaUVTTFFZYUlpSWhFaTBHR2lJaUlSSXRCaG9pSWlFU0xRWWFJaUloRWkwR0dpQURBdUE0TUVaR1lNTWdRRVFDZ3FGUmI4MEZFUk0wTWd3d1JBUUJ5dExsQ2wwQkVWR2RjTkpLSUFBQVpCZGtvS3RYQ3lwSlR6VmRIblJLUDAxZk9ZVUNYZnZCeThVUk0vRFc0Mjd2QXFaVlRyYStSa3BVR2QwZFg0N2FtVUlOZFovWWh2TTlJcUt4c0c2TnNla0MrMDRPRUxvR3F3Q0JEUkFBQUF3eUlTbzVHdnpZOWhTNmxXWXU5RzRlMU85YkR3OWtkSGs1dVdQSERSOGpNeWNTc01UTXdwbThZSkJKSnRlZkhKYXN4YzlWTG1EUm9ISjRmSFFFQWlMcDFHV3UzZjRWOGJRRm1oazFyaXR1Z09sQnZpQmE2QktvR2d3d1JBUUJhS2UzdzQrVWREREkxVU1qbEFBQ2RUZ2VaVkliUFhseUpGZDkvakE5Lytnd1hiLzZKdDZjdHFQSmN2VUdQbFZzK2dVNnZ4NkN1QTR6dEE3djBnNytYSDM2TzNJWUpJV05oYjl1cTJoclcvUFlsOG9zS0grZytKb1UraWJZZXZnOTBEYUxtZ0VHR2lBQUFQVHlEY1BqMktleThmZ0NqQTRZSlhVNnpwYlFzRHpKbHVqSUFnSU90UGQ1L2JobTJIdDhCZjY4TzFaNjdlZjhQaUZGZnc2VFFjUWp3OWpmWk55TnNHdDc4YWpGVy9QQXgzcHV4dE5vbk8vc3ZIRUdXSnZ1QjdpTzBhd2lEREQwVUdHU0lDQURnWSsrRmdiNjk4ZUh4LzZDVjBnNGhQcjJFTHFuSmZiSGphMnc3dnFQYVkvUUdIUUJnNVkrZjRNT2ZWcHM5WnRiak16Q3UveGlUdHROWHorUHJQWnZRMXNNSE0wZFZmbjNVdDlPakdOVnJPSGFmM1krTis3N0Q5SkZQVjFuRDU3TlhvVXhmVnRQdFZNdk4zclhtZzRoRWdFR0dpSXplR3ZReVptNTdBNHNQZkloNUEyWWhQR0NJMENVMXFkS3lVbWhMdEFqdlBSSnlDN25aWS9LSzhuRHc0bEVFdHZGSGU0OTJaby94ZFd0anNuMHJLUTdMTjYyQWxVS0pkNTVkREtYYy9BZlZyNHgvRVRFSjE3Rmh6MmFvckd3eFllQVRaby96Y3ZHc3cxMFJQZHdZWklqSVNHbWh3S3F3eFppN2V4bmVQN1lXY2RrSm1OSGpIeTF1Sk5Qem95T3EvRTdsVG5vU0RsNDhpcjZkZXVPcG9aTnF2Rlpjc2hwenY1aVBRbTBoM29sNEMyMWN2YW84VmlsWDR0MklwWml6NWcxOHRtMGQ3bVFrNGVVblowRXE0VXdaUkZYaDN3NGlNdUZtNjR4MVk5OURvSE43YkluZWlmSGZQNDl2THY2SVAxT3VDRjFhczJDdHRBSUFGR3BOUDdhOTk4M00vUzdmanNFcmErY2pKejhYYjA2Wmk1Q2dmalZlMzl1bE5UNmYvUUU4SE4ydzlkaDIvT3ZUdWJnU2Y3MWhpaWQ2Q1BHSkRCRlZZcWV3eFgrZWVCODdyeC9FNWorMll1UEZuN0R4NGs4QWdFNnVmZ2h5RFlDMTNFcmdLaHRQVWFrV2NxM3BxeVdKUkFJcmhSSTJWallBeXVkK3VkL3FYNytFT2lVZWk2Yk9nNnVEQzNhZDJZdFZQNjJHWHEvSGF4Tm5JK3pSNGJYdTM5UEpFNnRmK2hETE5xM0E1YmdZelBwa0RtYUdQNE5wdzZZOCtNMDFvam03bGpaNW55bjU2VTNlSnpVdkRESkVWS1hSQVVNeE9tQW9ycVRGSWxKOUJuK21YRUY2UVNhMlJPOFV1clJHY1crOXFjbkxuNm0wVDI0cHg0R1YyNkd3a01OV2FXTXlhaWl2VUlQZFovZkJ6bG9GZTVVOUFNRE4zZ1ZLdVJMenA3eUtoTlJFYkQ3d1k1MXFDZkR1Z05XelA4Q1BoMy9CcnlkMjRyRWVwaVBKN21Za3dXQ282eDJXYzFRNUdKOHNOYVNvNUpnR3YyWk5raldwVGQ0bk5TOE1Na1JVbzA2dWZ1ams2aWQwR1NZR3JwL1E0TmZVRmhjQktCOEtMWlBLak8xN3p4OUF0aWJIdU8xczc0ejAzQXpqOXJiak8xQmNVb3lwb3lNZ3Q3QUVBUFFNQ01hUGl6ZENKcEhoclcrVzE3bVd5WVBHNGRHQUhwZ3laQ0ltaEQ0SlM1bnBQOWRQdlR1ejNndDl2dlhVUEl6b09iUmU1MVluY3ViUERYN042Z3hjUHdIZFBUampia3ZISUVORVZLR2d1QWdXTWdzOE0yS3FTZnVGMkQrZ0xmNXJVVTEzQnpkRXE4dS9HY3JTWkdQTDBhM3dkUExBbUw2alRNNjd0OXpBbnZlMkdkdnVaaVZqeGdmL3d1VEI0ekY5Uk9VaDFxblpxWGhtNVN4WUtmNTZZdkwzRUFNQTRYMUdRcSt2WDVEeGRPYW9KM3A0TU1nUUVWWFFGT2JEenNhdVVydTJ0QmpLKzE3RmRQQnNpOU5YenlJak53T2YvL1lWTklYNW1EL2xWZVBUbUwrNy96Vk9ic1dUbmRaT0htWmY3OXliQ0srbWI1RG1UWnBUOHcwUnRRQWN0VVJFVkNFK0xRRk9Lb2RLN2ZsRitiQlYyaGkzNzgzZys1OWQvOFdocUtNWTFDMmtWaU9TQU9CS1l2a0lwQTZlYmMzdTE1YVVQL2xSS2xyV2tIZWkrbUtRSVNJQ29DblNJRE0zQy81ZTdTdnZLOUJBWmZWWGtPbmgzdzB5cVF4N3p1MkhpNzB6WGgzL2tuRmZ4bjNmenBoejdOSkpXQ3V0NE9kdC9wdWpnb3BoM2RhS2gzZFVHRkZEWXBBaElnSndNZlpQQUVCZ213Q1Q5cHo4WEdScHN1Rms1MlJzS3k0dGhtMUZzSGw5d215VHlmUG1ybHVJUmQ4c005dkhoUnRSdUo0WWk5QkhCa0JSeGN6QitVVUZBQUJGRmJQL0VwRXBmaU5EUkFUZ1lOUlJBRUFQdis3WWVYb1BiaWJkaG8zQ0doZGlvd0FBd1g3ZEFRRHFsQVRNKzNJUmNndnlBQUI3emg5RTM4NjlBWlJQaW5jM1BRbWQvaGFHQUNCVGs0MTN2MThGdVlVbHBsWXpJM0J5VnZsd1lxZUtZZHdrUE4vcExXZGtsSHBEdE5BbDFCbUREQkcxZUVtWlNUZ1pmUnJCSGJyQ3k4VVRaNjZkdzlaajJ3R1VqeGdhMno4Y3c0SkRzZi9DRVh6OHkrY29LU3ZCMjlNVzRNaWw0emo4UnlSY1dqbGoxcGdJWEkyL2pqSmRHUUxhbUs1c2ZTYzlDVzk4OVJiU2N6SXcrOG5uNGVQcWJiYU9NbDBaRGx3OEFvbEVnblptMW5GS3pVN0g2bCsvYkxENzd0WStxTXIxbk1pVUdIL0ExNVZZQXh1RERCRzFlR3UzZjQyU3NsS01EeDBMQUJnZk1oYWpleitHNHJJUzJDaXRJWlBLc0hMTHA5aDU2bmQ0dVhqaTdXa0w0Ty9saDE2QlBaR2RWejc4ZXQrRmd5Z3RLd1VBOVBEckJxRDhlNWRmanYrR1RmdC9RSEZKTVdhRVRjUEVnVThDQURSRitWaXk4ZDhtazlQOWVTc2E2cFI0aFBjZVlYWkVVMEZSUGlJdkhXK3crNjVxbEJXUm1ERElFRkdMMXlld0p5UVNpY25JSTRWY0FZVmNZZHgrb3Q4b3FLeHNFVEh5YVdPN3JaVU5WcjN3SHJZYzJZcTk1dzhncjBDRDhTT2VnSStyTjRxS3RaaStjaFpTc3RQZ1l1K00xNTlaaEw2ZGVobXZwN0t5UlVKYUlpN2R1dEtwYnVzQUFCYTRTVVJCVkl6U2luV2FIRlVPZUxML0dEdy9Pc0pzbmI0ZVBpWnowandvbVlXczVvT0ltamtHR1NKcThVYjNEY1BRNE1IVkh1UHY1UWQvcjhvamplUVdsbmg2MkdROFBXeXlTYnVWUW9uNVUxK0RPalVCNGIxR1FHR3BxSFR1TDBzM0F3QU1CZ04wZWgwc3pFeDhkeitwUk5vb1N3c1FpUm1EREJFUnlvTkhRd3Z1MEJYQkhicldlSnhFSXFreHhCQ1JlUngrVFVSRVJLTEZJRU5FUkVTaXhTQkRSRVJFb3NVZ1EwUkVSS0xGSUVORW9oVGtWbm4yWEJJT2Z6OUlLQXd5UkNSS0JTV0ZpTSs1SzNRWkJFQ2RmUWRGcFZxaHk2QVdpa0dHaUVUSno2a3RFaGhrbW9YNG5EdndkNnE4cEFKUlUyQ1FJU0pSR3RZK0JGZlNid3BkQmdHNG1uNFR3OXNQRUxvTWFxRVlaSWhJbFBwNGQ0ZTkwZzU3WXlPRkxxVkYyMzM5TUp4dG5ORFRxK2FKLzRnYUE0TU1FWW5XdkpCWlNNeEx4cDdZbzBLWDBpTHR2bkVZcVFVWmVMWC9jNEwwMzlXOUU2S1NZZ1RwbTVvUEJoa2lFclhsUTE5RHJsYURMOC85RDBmalRrT2RmVWZva2g1cTZ1dzdPQnAzR212UGJFWkJTUkdXRHBrcldDMStUbTF4SzB1Ti9KSUN3V29nNFhGeER5SVN2WGtoczNBbU1Rb0hiNS9Bb2JoVHNMWlU0bkxxZGFITGV1aDBjUXRFWVdrUi9KemFZa0xuTU1GZkowME1Dc2Z2Tnc1ajRmNlYrQ3o4LzdkMzcyRlYxZmtleHorb3NEZFhrUTBveXMwUXRhS25STk9zMEJ5MUlpMHJUY2VtVXlQVnlVN1piYkl4VGJ2TU0yV1cxYVExem1SRHB6eFQwVlRUM1RRdExSdTdDSldRbWpmRXkxWlJ1Y05tY3p0L29GdjNJS0Fqc1BqSisvVTgvYkcvKzdmWDc3dXlKei9QV3IvZldvOWEyZ3VzUTVBQmNGb1lFak5BUTJJR1dOMEcybEJVY0tTbURKeW9oV3RmMGN6bDh6UnorQjBLOGd1MHVpMjBNWUlNQU1CWUU1UEdTcExTMTJWbzRodTNxNCtqdHdaRW5kM2k4MlE1YzFybHVEaDFCQmtBZ05FbUpvMVZTdHhncFdkbXlGbXlYK21aR1MwK1I1WXpteURUVGhGa0FBREdpd3FPMU16aGQ3YktzZVBYSkNrdGVWS3JIQnVuamwxTEFBQzBvdDBIblNvb0xmU3E1ZTdMVTBsRnFWZHRpM09iWEc3dlZ6MXMzck5WbGRWdXI5cUduWnRVVTF2aitWeFRXNk1OT3p2dTRuYUNEQUFBclNTLytLQkd6TGhDbDgrK1ZyVjF0Wktrbkx5Tkd2SGdHRTErTXMwemJuWDJHbzJhZVpXbUxacnVxUzNMV3FuUnM4YnAvc1d6UExYMDVVdVVPbWU4NW1ZODQ2bk5mMmVCVXVlTTE4dkxYbTJETTJwL3VMVUVBRUFyc2Z2YTFLTmJEMFYwRFZjbm4vcHJCeUVCd1FvUENWTmNaSXhubkNNNFRGMERReFFiY2JRV0h1SlFTRUN3WXNKN2VXbzlIVkVLc1BrcitwaGFURVMwQW16KzZoa1cxUVpuMVA3NDFOWFYxVm5kQkFCckRWczhRYjlOdm81MUFNQnh4RTlKVW01NnR0VnR0RHBUejVOYlN3QUF3RmdFR1FBQVlDeUNEQUFBTUJaQkJnQUFHSXNnQXdBQWpFV1FBUUFBeGlMSUFBQUFZeEZrQUFDQXNRZ3lBQURBV0FRWkFBQmdMSUlNQUFBd0ZrRUdBQUFZaTdkZkF3RFFqUGdwU1ZhM2dFWVFaQUFBYUlLSmI0VHVTTGkxQkFBQWpFV1FBUUFBeGlMSUFBQUFZeEZrQUFDQXNRZ3lBQURBV0FRWkFBQmdMSUlNQUFBd0ZrRUdBQUFZaXlBREFBQ01SWkFCQUFER0lzZ0FBQUJqRVdRQUFJQ3hDRElBQU1CWUJCa0FBR0FzZ2d3QUFEQVdRUVlBQUJpTElBTUFBSXhGa0FFQUFNWWl5QUFBQUdNUlpBQUFnTEVJTWdBQXdGZ0VHUUFBWUN5Q0RBQUFNQlpCQmdBQUdJc2dBd0FBakVXUUFRQUF4aUxJQUFBQVl4RmtBQUNBc1FneUFBREFXRjJzYmdBQWdQWXNma3FTMVMyMG1kejBiS3RiT0drRUdRQUFtbUhpWC9Bbnk5VEF4cTBsQUFCZ0xJSU1BQUF3RmtFR0FBQVlpeUFEQUFDTVJaQUJBQURHSXNnQUFBQmpFV1FBQUlDeENESUFBTUJZQkJrQUFHQXNnZ3dBQURBV1FRWUFBQmlMSUFNQUFJeEZrQUVBQU1ZaXlBQUFBR01SWkFBQWdMRUlNZ0FBd0ZnRUdRQUFZS3d1VmpjQUFFQkxjSmJzMTc3U2ZHVTVjMXI4MkZuT0hBMklPcnZGajR0VFI1QUJjRnI0ZXNjNnJkeStScHNQYmxlUVg2RFc3OXRvZFV1bm5YTzY5MU9wdTF5Smp0NGFuWkNpSVRFRHJHNUprbFRxTGxONlpvYmV5djZvMWViSWNtWVRaTm9wZ2d3QTQ4MWQvWUxLM0JYcUgzNkdoc2NQVVZ4b0w2dGJPbTN0S055dHZNTGRlbi9qTXEzS1hhc0hVbTYzdEI5bnlYN2QvZEhEMmx1YXI5OG1YNmNCVVVrdEhqamkxeVFwTFhsU2l4NFRMWWMxTWdDTU5tdjVQRVVFaHVuV1FiOVdTdnhnUWt3cml3dnRwWlQ0d2JydC9OK29tejFFYzFiTXQ3U2ZKMWEvb0pMS012MXB6S05LUzU3VUxxK2E3RDdvVkVGcG9WY3RkMStlU2lwS3ZXcGJuTnZrY3J1OGFwdjNiRlZsdGR1cnRtSG5KdFhVMW5nKzE5VFdhTVBPVFMzY3RUa0lNZ0NNTlhmMUN6cWpXNHhHSjZSWTNVcUhkRm5pY01XRTlOQlRYeTZ5WlA1UGZ2bGNQemh6ZE5mUUtlMHl3RWhTZnZGQmpaaHhoUzZmZmExcTYyb2xTVGw1R3pYaXdUR2EvR1NhWjl6cTdEVWFOZk1xVFZzMDNWTmJsclZTbzJlTjAvMkxaM2xxNmN1WEtIWE9lTTNOZU1aVG0vL09BcVhPR2ErWGw3M2FCbWZVL2hCa0FCanA2eDNmcTh4ZG9kRjlDREZXdWl4eHVBb3FpclEyTDdQTjUvNXl4N2RLQ0l0VGF0OFJiVDczaWJMNzJ0U2pXdzlGaC9kU0o1LzZ2M0pEQW9JVkhoS211TWdZenpoSGNKaTZCb1lvTnVKb0xUekVvWkNBWU1XRUg3M0syTk1ScFFDYnY2S1BxY1ZFUkN2QTVxK2VZVkZ0Y0VidEQydGtBQmhweGJZMTZoOStodFZ0UU5LWkVRbGFzWDJOTG9oTmJ0TjV0eHpNMVhudDlFck1FY0grUVZvOTd4T3ZXa3g0TDMzMzNDcXYydGx4WitySGhWOTcxWklUenRWUEwvekxxM1paOGtqOXZPZzdyOXJrNFJNMGVmaUVGdXphTEZ5UkFXQ2tMWWR5RmN0Nm1IWWhMalJhV3c3a3R2bThlMHZ6MVNNNG9zM25SZnRDa0FGZ3BFQy9BQmIydGhQeDNhSVY0R2UzdWcxMFVBUVpBRWJLM3RkeGQybTBSK3Y1ODRCRkNESUFBTUJZQkJrQUFHQXNnZ3dBQURBV1FRWUFBQmlMSUFNQUFJeEZrQUVBQU1ZaXlBQ1FKRlVmOHhJNkFEQUZRUWFBSWdNZE9sUmUyUHhBQUdobkNESUFGT1lmcXUwRmVWYTNBUUFualpkR0FsQy9pQVM5djJHNUtxcGM4dmZsVWZOTnlkMjdRMnQvL2s0WG4zT2hvaU42S21mSFJ2VUlqWkNqcStPRWo3SDMwSDcxQ0l2MGZDNHBMOUZIM3l6VG1Bc3VVN0IvVUd1MGpWTVVQeVhKNmhiUUNJSU1BS1hFRGRGN0c1WXB5NW10QzJNSFdkMU91N1o1OTNhOStNRmlSWVgzVUpTanUrYSs4WXdPRmg3VTFDdHYxcFZEVStYajQ5UGs3N2M3YzNYTC9EczE4WkpyZGR2WU5FbFMxdGIxZXZIOWwxVHFLdE10cVRlMnhXbmdKT1NtWjF2ZEFwcEFrQUdnUWIzT1VXelhYbnB6L1FjRW1XYlkvUHdrU1RVMU5lcmNxYk9ldjJPZTVyNytySjUrNjNsbGJ2bFJqOXo0WUtPL3JhMnIxYnlNNTFSVFc2dEx6cjNZVXg5MnpvWHFHNTJvZjZ4K1Z4TlN4aWswcUd1anh5Z3FLOVoxajUxNjJCazVZTGgrLyt0N1QvazRnTlZZSXdOQW5YdzY2ZGJ6Snl2TG1hTVBOMzFtZFR2dG10MjNQc2hVMTFSTGtyb0ZoZXJKV3gvVlBlUHYwSVJoVnpmNTJ5WEwzMUJPN2taTkdIYTErc1gwOWZydTV0UWJWZTZxME53M25sVmRYVjJqeDZpcnE1UEw3Vkp3UUpBRzlUM1A4MCtVbzd0Y2JwY1NleVY0YW41ZGZGVlRVKzAxN3J5RUpMbmNMbFZXdVUveDN3VFFQbkJGQm9Ba2FYajhCUm9XUDBSUGYvVlhkYldIS0NWdXNOVXR0YmsvZi9DeTN2M3FneWJIMU5iVmIxT2Y5K1p6ZXZxdEJjY2RNL1dxbTNYdFJWZDYxZFp1K0Y0dkwzMU52YVBpZE1zVkRhK29ERDNyZkYweGVMUSsvbmE1WGxuMmY1cHkyUTFOOW5IdUdlZG96bi85M3ZQNWpTL2Uxb3Z2dmFTcFk5TjB6aGxuUzVMdVdqaGQyNXk1ZXZ6bVJ6empDa3VMZE5Yc1NVMGVHekFKUVFhQXgwT1gzS1ZiM24xQXN6OTdXdE12bnFveC9YNWxkVXR0cXFxNlNpNjNTMk9HWENhL0xuN0hIVk5jVWF3Vm1hdlVQN2F2RXFMT09PNlkrTzZ4WHArMzd0bXV4MTZiSzMrYlhYLzQ3V3paL1k2L29QcWU4WGNvSjIrVDBwY3VVYkIvVUxOWGVJNVZVMU1mc0RwMzVuL3I2Rmo0THg2QWg3MkxUZk5UWit2ZWp4L1ZrMSsrcU8wRmVicDU0Szg3M0U2bTI4YW1OYnBPWlZmK0hxM0lYS1doWnczUmIwWk9iUFpZMjUyNXV2ZlBNMVR1S3RjZjBoNVNiR1IwbzJQdGZuWTludmF3N243aEFUMy83aUx0T3JCSGQxMHpWWjE4bWw4RjRLNnV2MVhrNSt2YjdGamdkTUlhR1FCZXVnZUZhOUc0SjlRL1BFRVoyUjlxL091MzZXK1piK3JIdlQ5YjNWcTdFR0QzbHlTVnU4cTk2a2ZXekJ4ci9iWWMzZlBpREJXV0Z1bjNrKzlWU3RLRnpSNC9KcUtYRms1N1NsRmgzZlhPbCsvcmYvNTByMzdlc2FuWjN4M3BKOEFlY0NLbkFadzJ1Q0lEb0lFUVc1RCtldldUK25EVEN2Mzl4My9xbGN5MzlFcm1XNUtrc3lJVGxSVFpUd0YrL2haMzJYb3FxbHp5YzNuZld2THg4WkcvemE1QS8wQko5YzkrT2RhQ2YvNUZ1WHQzYU5iMTB4WFpMVUlmZmZPcDVyKzFRTFcxdGZyZGRkT1VldjdvRTU2L3A2T25GdHo1dEI1OWJhN1diOC9SMU9mdTFpMWpidEtOb3lZMytwdml3LzJFK0FlZjhEd3Q3ZTZQSG03ek9mZVc1cmY1bkdoZkNESUFHalcyMzBpTjdUZFNHL0szYUhYdU4vckJtYVA4c2tQS3lQN1E2dFphUlcxZHJTUnAwbU0zTmZqT3o5ZFBuODE3WDdZdWZncXlCK3BRU1lIbnUrTHlFbjM4N1RLRkJBUXJORGhVa3RROU5FSjJQN3RtVEw1UGVmdDJhc2xuYjU1VUwvMWkrbWpCdEtmMDV1ZHY2NTlyUHRUbEEwYzFPWDdmb2YwS3RBY282SERRc2tLV002Zk41M1NXN0d2ek9kRytFR1FBTk92TWlENDZNNktQMVcxNEdiWjRRb3NmMDFWWklhbCtLM1RuVHAwOTlVKy8vMHdGSlVmZlJSVWVHcTc4b2dPZXorOSs5WUVxM1pXNmZteWEvTHJVcjFFWjFDOVpiODUrUloxOU91dWh2ejEyMHIxTXV1UmFuZDl2b0NiLzZqcE5HSDZOZkp0WXhGdFo3ZGFtWFpzVjF6M21wT2RwU2F0ditVZWJ6amRzOFFRTmlPS0p1eDBkUVFZQURpdXJyRkNYemwxMDA2WFhlOVhYYmY1QnJrcVg1M09QYnQyVm5WdS9adWhRU1lFeVZyMmpubzRvWFRuMENxL2ZIWG5kd05JbjN2WFVkaDl5NnVhbi9rZVRSb3pYbEVzYmJySGVWN0JQTjgyYktuL2IwVnQzVFlVWVNmcmttMlVxYzVYci9INER2ZXBkdXZqS1ZWV3B5bXEzYkkzc3dnSk1SNUFCZ01OS3lrc1ZFaGpTb082cXFwVGRmalJZOU9uWlcyczNmS3NEUlFlMDhMMlhWRkplcWhtVDcvTmNqZmwzQWNmOHR1andsWjFlamlpditoRkhYbkZ3b211UWZ0bTFSWC8rWUxIOGJYYU51OUE3U0NYMlN0RDNtektWTnU5MnhVYkdxRTcxdDZ5QTB3bEJCZ0FPMjdFL1Q0N2diZzNxcFJXbENySWZYWHZTTjdvK0RQejFvLy9WeXF4VnV1UzhsQlBha1NSSlArK3MzNEhVcDJmdjQzN3ZjdGRmK2JIYm10L3l2dXFuTlpyNytueFZWTG8wKzRZSEZONDEzT3Y3RzBaTjBxSGlBcTNibktWMW0zK1FKSjBaMi9kNGh3S01SWkFCQUVrbEZTVTZXSFJJRi9SditLNnBrcklTUlhVNytyYnFnWDNQVStkT25iWDB1K1dLQ0EzWGZlUHY5SHgzb09oQWcwQnhyQzkvK2xvQmRuOGx4aVFlOS91eUk5dW9iVTFma1NtcEtOYXpieTlVWlpWYkQweTZSNk1ITm54NFliQi9rR2I5NW42dldtRnBrVjcrNU5VbWp3MlloQ0FEQUpJeU4vOG9TZW9mMjgrclhsaGFwRU1sQlhLRU9EeTF5cXBLQmZrSHFxaXNXUGRQbU9iMThMeDdGODFVYkVRdi9UR3Q0VmJrZGI5a2FkUE96VW9kUExyUk5TdWxGV1dTSkZzalQvODlJdGcvUlBOdmUxenU2aXF1c3FCREk4Z0FnS1FWV2Fza1NRTVRCK2pEdFV1MVpjODJCZG9DdEc1emxpUXBPWEdBSkNsM2I1Nm0vMldXaXNxS0pVbEx2MStob1djUGtWVC9VTHpkK1h0MDFyK0ZJVWs2V0ZLZ3gxK2ZMNzh1dnJxK2lTY0NPdy9WYnlkMkhON0czWlNFUm01UG9XWEZUK2s0TzZOeTA3T3RidUdrRVdRQWRIaDdEdTdSMTlscmxkem5YRVZIOU5RM0c3L1RPMSsrTDZsK3g5QzRpOFpvVlBKd0xWLzNoWjU5ZTZIYzFXNDljdU9EK3VLbnIvVDVENnNWMFRWY1U2OU0wNFlkbTFSZFU2MSsvM2FGWkZmK0hqM3cwa1BLTHp5Z2FkZmNwcmpJNDIrVHJxNnAxbWVaWDhqSHgwZG5OUEllcHlOcTYycFY3cW80NlhPdHFISTFQd2dObVBnWC9Na3lOYkFSWkFCMGVDKysvN0xjMVZVYVAzeWNKR2w4eWppTkhYSzVLcXZkQ3JRSHFIT256cHFYOFNkOStLOVBGQjNSVTQvYytLRDZSaWRxY1A5QktpaXUzMzY5Yk4wS1ZWVlhTWklHSnA0bnFYNjl5OXRmdmFmWGxyK2hTbmVsYms2OVVkY051MGFTVkZKUnFqbXYvRkZod2QwOHU1ZCszSnF0M0wwN05HYklwY2ZkMFhTc2xWbXJ0UEx3VlNTZ0l5UElBT2p3THVnL1NENCtQbDQ3ajJ4K050bjhiSjdQVjE5NGhZTDlnNVIyMlEyZWVwQi9vT2JmL29ReXZuaEhuMzcvbVlyTFNqVCswcXNWRnhtamlrcVhwc3licXIwRit4VVJHcTc3YjVxbG9XY045aHd2MkQ5SWVmdDM2cWV0NjFWMStEMU5ZY0hkZE0xRlYrcTJzV25OOWh6WFBWWVhuTmx3WVhKejNGVnV2YnZtOUh3eU16b21nZ3lBRG0vczBGU05UQjdSNUppKzBZbnFHOTF3cDVGZkYxL2RNR3FTYmhnMXlhdnViN05yeHZXL1UrNitQSTBaZktsc3ZyWUd2MzM3NFNXU3BMcTZPdFhVMXFoTE13KytPMVppcndUZE1lNi9UM2o4RVlXbFJRUVpuRllJTWdDZyt1RFIwcEw3bkt2a1B1YzJPODdIeCtlRVEweG9VRmV0Zm5icGY5elRxZjRlYUc4NldkMEFBQURBZjRvZ0F3QUFqRVdRQVFBQXhpTElBQUFBWXhGa0FCZ3BxWHZEcCtmQ092eDV3Q29FR1FCR0tuT1hhMGZoYnF2YmdLVGNnbDA4TVJpV0ljZ0FNRktpbzdmeUNETHR3bzdDWGVycmFQcVZDa0JySWNnQU1OS29oQlQ5bkwvRjZqWWdhVVArRm8xT3VOanFOdEJCRVdRQUdPbUNtQUVLdFlmbzA4MnJyVzZsUS90NDArY0tEM1JvVUhUekQvNERXZ05CQm9DeHBxZE0xYzVpcDVadTV1V0pWdmo0bDgrMXIreUE3cnZvVmt2bVA3ZkhXY3JhazJQSjNHZy9DRElBalBiWXlOK3B5RldpdjN6M2Q2M2F2bGE1QmJ1c2J1bTBsbHV3UzZ1MnI5V0wzeXhSbWJ0Q0QvL3FYc3Q2U1hUMDF0WkR1U3AxbDFuV0E2ekh1NVlBR0c5NnlsUjlzek5MSzdhdDBjcnQvMUtBcjEzcjkyMnl1cTNUempuZCs2dThxa0tKanQ2YWNIYXE1YmVUcmtzYW8wOSsrVnd6bDgvVDgyTWV0YlFYV0ljZ0ErQzBNQ1JtZ0liRURMQzZEYlNocU9CSVRSazRVUXZYdnFLWnkrZHA1dkE3Rk9RWGFIVmJhR01FR1FDQXNTWW1qWlVrcGEvTDBNUTNibGNmUjI4TmlEcTd4ZWZKY3VhMHluRng2Z2d5QUFDalRVd2FxNVM0d1VyUHpKQ3paTC9TTXpOYWZJNHNaelpCcHAzeXFhdXJxN082Q1FBQTJxdjRLVW5LVGMrMnVvMVdaK3A1c21zSkFJQld0UHVnVXdXbGhWNjEzSDE1S3FrbzlhcHRjVzZUeSszOXFvZk5lN2Fxc3RydFZkdXdjNU5xYW1zOG4ydHFhN1JoWjhkZDNFNlFBUUNnbGVRWEg5U0lHVmZvOHRuWHFyYXVWcEtVazdkUkl4NGNvOGxQcG5uR3JjNWVvMUV6cjlLMFJkTTl0V1ZaS3pWNjFqamR2M2lXcDVhK2ZJbFM1NHpYM0l4blBMWDU3eXhRNnB6eGVublpxMjF3UnUwUGEyUUFBR2dsZGwrYmVuVHJvWWl1NGVya1UzL3RJQ1FnV09FaFlZcUxqUEdNY3dTSHFXdGdpR0lqanRiQ1F4d0tDUWhXVEhndlQ2Mm5JMG9CTm45RkgxT0xpWWhXZ00xZlBjT2kydUNNMmgvV3lBQUEwQVJUMTQ2Y0xGUFBrMXRMQUFEQVdBUVpBQUJnTElJTUFBQXdGa0VHQUFBWWl5QURBQUNNUlpBQkFBREdJc2dBQUFCakVXUUFBSUN4Q0RJQUFNQllCQmtBQUdBc2dnd0FBREFXUVFZQUFCaUx0MThEQU5DTStDbEpWcmVBUnZEMmF3QUFZQ3h1TFFFQUFHTVJaQUFBZ0xFSU1nQUF3RmdFR1FBQVlDeUNEQUFBTUJaQkJnQUFHSXNnQXdBQWpFV1FBUUFBeGlMSUFBQUFZeEZrQUFDQXNRZ3lBQURBV0FRWkFBQmdMSUlNQUFBd0ZrRUdBQUFZaXlBREFBQ01SWkFCQUFER0lzZ0FBQUJqRVdRQUFJQ3hDRElBQU1CWUJCa0FBR0FzZ2d3QUFEQVdRUVlBQUJpTElBTUFBSXhGa0FFQUFNWWl5QUFBQUdNUlpBQUFnTEVJTWdBQXdGZ0VHUUFBWUN5Q0RBQUFNQlpCQmdBQUdJc2dBd0FBakVXUUFRQUF4aUxJQUFBQVl4RmtBQUNBc1FneUFBREFXQVFaQUFCZ0xJSU1BQUF3RmtFR0FBQVlpeUFEQUFDTVJaQUJBQURHSXNnQUFBQmpFV1FBQUlDeENESUFBTUJZQkJrQUFHQ3Mvd2ZtY1Jva0NOY2F2QUFBQUFCSlJVNUVya0pnZ2c9PSIsCgkiVHlwZSIgOiAibWluZCIKfQo="/>
    </extobj>
    <extobj name="C9F754DE-2CAD-44b6-B708-469DEB6407EB-2">
      <extobjdata type="C9F754DE-2CAD-44b6-B708-469DEB6407EB" data="ewoJIkZpbGVJZCIgOiAiMjc1NTA3MDIyMjAxIiwKCSJHcm91cElkIiA6ICIxMzAxOTkyODA3IiwKCSJJbWFnZSIgOiAiaVZCT1J3MEtHZ29BQUFBTlNVaEVVZ0FBQXVzQUFBSEdDQVlBQUFETkk4VklBQUFBQVhOU1IwSUFyczRjNlFBQUlBQkpSRUZVZUp6czNYZDBWT1hheHVFN3ZZZUVVQUlCQXFGRHFJSkk3eDFSQWNWalFZNGZXTEJoQXlzZXV5ajJna2NSVkxCN0xQU085TjQ3SVNUMFFBb2twTGY1L2dpTXhQU1FaTytaL0s2MVhHWjJmWWJKazl6Wjg4NjdIU3dXaTBVQUFBQUFUTWZSNkFJQUFBQUE1SSt3RGdBQUFKZ1VZUjBBQUFBd0tjSTZBQUFBWUZLRWRRQUFBTUNrQ09zQUFBQ0FTUkhXQVFBQUFKTWlyQU1BQUFBbVJWZ0hBQUFBVElxd0RnQUFBSmdVWVIwQUFBQXdLY0k2QUFBQVlGS0VkUUFBQU1Da0NPc0FBQUNBU1JIV0FRQUFBSk1pckFNQUFBQW1SVmdIQUFBQVRJcXdEZ0FBQUpnVVlSMEFBQUF3S2NJNkFBQUFZRktFZFFBQUFNQ2tDT3NBQUFDQVNSSFdBUUFBQUpNaXJBTUFBQUFtUlZnSEFBQUFUSXF3RGdBQUFKZ1VZUjBBQUFBd0tjSTZBQUFBWUZLRWRRQUFBTUNrQ09zQUFBQ0FTUkhXQVFBQUFKTWlyQU1BQUFBbVJWZ0hBQUFBVElxd0RnQUFBSmdVWVIwQUFBQXdLY0k2QUFBQVlGS0VkUUFBQU1Da0NPc0FBQUNBU1JIV0FRQUFBSk1pckFNQUFBQW1SVmdIQUFBQVRJcXdEZ0FBQUpnVVlSMEFBQUF3S2NJNkFBQUFZRktFZFFBQUFNQ2tuSTB1QUVEbHNPaklLbTArdFZQSDRrNHE4dUpKbzhzQnJrbDl2N3BxV0xXZXJxL2JUb01iOXpLNkhBQjJ6TUZpc1ZpTUxnS0EvYnFRRXErcGF6L1RoaFBialM0RktCZmRnanZxMlI0UHljZk4yK2hTQU5naHdqcUFjclA5OUI2OXZPb0RYVXhOTUxvVW9GeFY5d3JRUzcwbnFuVmdjNk5MQVdCbkdMTU9vTnpNTzd5Y29JNUtJVG9wVnI4ZFdHUjBHUURzRUdFZFFMbFlFYjVPSzQ5dE1Mb01vTUtzUExaQks4TFhHVjBHQUR0RFdBZFFMdjQ0dU5Ub0VvQUt4L2M5Z0xKR1dBZFFMcUlTenh0ZEFsRGgrTDRIVU5ZSTZ3REtYRloybHFLVDRvd3VBNmh3TVVseHlzek9Ncm9NQUhhRXNBNmd6RGs1T2luYmttMTBHVUNGeTdKa3k5blJ5ZWd5QU5nUndqb0FBQUJnVW9SMUFBQUF3S1FJNndBQUFJQkpFZFlCQUFBQWt5S3NBd0FBQUNaRldBY0FBQUJNaXJBT0FBQUFtQlJoSFFBQUFEQXB3am9BQUFCZ1VvUjFBQUFBd0tRSTZ3QUFBSUJKRWRZQkFBQUFreUtzQXdBQUFDWkZXQWNBQUFCTWlyQU9BQUFBbUJSaEhRQUFBREFwd2pvQUFBQmdVb1IxQUhhbmFjMW1lckRudzdyaitydnlYZCt6Y1M4OTFQTVJkV3ZZdlZ6TzcrL2hwODROdXBUTHNRRUFsUXRoSFlEZHFlVWJxRjZOZTZsVC9SdnlYZCt6U1cvMWFOeFRnME9IbFBtNVc5VnVwWGRHdnFlSmZaL1F2enZmVytiSEw0aURIRFN5M2ExNmZ2Q1VhenBPa0Y4ZFBUOTRpcnFFOE1jR0FKaUJzOUVGQUVCRjhuYnpWclBBNXBLa2xZZFhsUG54ajhXRTY5QzVRK29ZZkwwR3RSeWlwUFJrL2J6OXh6SS96OVdDL09wb1hOZnhhbEdycFpMU2swdDFEQ2NIUncxcU9VUzNkYmhkN3M3dTJubHllN0gyYzNWeVVlZVFycm91dUlQcUJ6U1FuNGVmSEIyZGRDazFRY2Rpam1uOTBiWGFlR3lETExMazJUZTRhckFDdktxVnF0N1NpRTJLMGZHNDR4VjJQZ0FvQzRSMUFKVks1NUF1Y25Kd1ZGcG1tamFFcnkvejR5ZWxKK3U5NWRQMGNLOUgxYlZoTjQxc04wcmgwVWUxL2NTMk1qOVhnRmRWM2RqNkZnMW9NVUJPRGs2bE9vYURISFI5ZzA2NjdiclJxdU5YdDBUN09qazQ2YVBSbjhuZjB6L1B1cXFlVlZXMVhsVjFxTmRCQTFzTTBqdkxwaW94TFRIWE5rTmEzYWhlalh1VnF1N1MrQ3ZzTDAxZi9VbUZuUThBeWdKaEhZRE5DdktybzVIdGIxVldWcVkrWGYxeHNmYnAyN1NmSkduanNRMUt5VWdwbDdxeUxkbjZiUFVucXVaVFhVMXJOTldEUFNibzhWOG42bEpxd2pVZjIwRU9haFhVV2owYTk5UU5JVjNrNGxpNkgrUCtudjdxMnJDYitqVHRweUMvb0ZJZHc4blJVZjZlL3NxeVpPbkEyUU02RmhPdXBMUWtlYmw2cWtuTnBtb2UyRUtTMUN5d3VaN3VQMWt2elg4eDEvNFptZWxLelV3dDlCeXVUcTV5ZEhDVVJSYWxaYWFWcXM2cnp3Y0F0b2F3RHNCbVZmR29vcTRoWFpXZWxWR3NzTjRnb0lFYVZBdVJKQjArZDFoMS9ZdC9KVGt6SzFObkU4NFdmL3ZzVEgydy9GMU5HL1crZk54OU5iYnp2L1h4cWcrTHZYOUJhdnJXMVBPRGM0ZmVSZnNYcUZ2RDd2Sng5eTMyY2U2OC9tNTFiOVREK2pnbU1VYTdUKzFTMzJiOWluME1pOFdpbFllWDY1ZnRQeXN1T1M3UCtyWjEydW1wQVpQbDR1aXNab0hOMWJaT08rMDZ0ZE82ZnNiNkx6UmovUmVGbnVQdEVlOHF1R3F3VHNTZDBLVGZuaXgyYlFCZ0x3anJBQ3FOQVMwR1c3Kyt2L3NESmRvM09qRmFELy80WUluMmlVdU8wN2VidnRHRFBTYW9XOFB1V25wZ2lRNmZPMVNpWXhUbWFIU1l2dDMwalE2Zk82VE9JVjFMZFl6VXpGUXQzcmRRdiszNm4zbzA3bG1pZlRPeU0vWGZ0WjhYdUg3WHFaMWFHL2FYK2x4K042TlpZTE5jWWIwNFhKMWRyWFVDUUdWRVdBZFFLVlQxcktydWpYc1V2V0VaTzNvK3pQcjFtQnZHNnZrL243bW00MlZrWldoTjJHcXREbHVsZldmMmxmbzRweTZjMUp3dHM3WHE4SW84WThuTFV0ajVNR3RZZDNOMkwvSCtyazV1a3FSMGhyQUFxS1FJNndBcWhXR3RiN1NPNzU2KzVqUDlkV1JsZ2R2T3V1ZGJlYnA0NnBPL1B0TGFvMnV1NmJ6dDYxMW4vYnBSOVVhNnZuNG5iWW5jWE9yanhTYkZGbnQ4Zm1IKzJQMzdOUitqT0Z5ZDNheGZSeWVlTDhYK2w2K3NsOVBuQ3dEQTdKaG5IWURkODNIM1ZkK20vYTJQcTN0WEwzQmJWeWRYZWJwNFNwSXU1RE1PdTZTdUR1dVNOS3I5YmRkOFRGdHlmZjFPa25JK2RMdjllTWxueFBGMHpYa3RTanNsSlFEWU9xNnNBN0I3STl2ZEtuZVh2NGRnVlBNcE9LeGZQUTFoYkdMc05aM1gzOE5QVFdvMmxTUnRPTFpCWFVLNktMaHFzRG9FWDY5dHg3ZGMwN0hOenRYSlZYZGNmNmRhMW1vcFNacTcrdytkdTNTdVJNZndjUEdRazBQT05TVUhTWUcrZ1NXdUkvclNlV1Zac2t1OEh3Q1lCV0VkZ0YycjZWTlQvWnZuWEZVL0hYOWFRVldDRk9oVHM4RHRBN3ovdmtsUGZqT2NsRVNQSnIydFlmTzdMZC9LMzlOUHpRTmJhR1M3a1hZVjFsc0h0VkVkL3pweWRIQ1VwNnVuZ3Z6cXFGVlFhM201ZWlrOUsxMy8yL21yL3RqMVc0bVA2K1htWmYyNlorTmU2bG1LT2RrZi9QNithMzRkQWNCSWhIVUFkcTEvaTRGeWRuUldiRktjdmx6N1gvMW4yQ3NLcWQ1SUxrNnV5c2pLKzZIRlJ0VWJTY3FaeXZCYTUvWHUxYVMzcEp3UFdjWWt4bWp1N2ovVVBMQ0ZRcW8xekRPTm9TM3IycWg3dmpjMzJuRnloNzdkT0t0RVUxNWV6Yy9ENzFwTFUzSUd3MmNBMkRiQ09nQzc5dnZPLzZsZDNYYWF0MmVld3M0ZlVYcFdobHlkWE5Rc3NKbjJudDZUWi9zcncxWU9uVHQ0VGVkdFU2ZU5hbGVwTFVsYWRXU0ZwSnp3ZWp6dXVJS3JCbXRFKzFGMkU5WUwwcjV1ZTRYV0R0VzZvMnYxL1pZNXVwUjJxVVQ3KzNsV3RYNzk4YW9QdGUvTTNtTHRkMU9iV3pRa2RHak9qWlF5cnUwUExnQXdHbUVkZ0YxTFNrL1MxQ1Z2S2lZeFJ0bVdiSVZISDFYendPWnFIZFFtMzdEZXVFWVRTZEtocUdzTDZ5UGFqcktlZjIzWTN6UEsvTG43ZHozYWU2S2ExbWlxanNIWGE2c2RESWVadnZvVFRWLzlpUndkSE9YaDRxNGFQalhWb2xaTDlXcytRTFdyMUZhZnBuM1ZzbmFvcHN4OVhoZFRMaGI3dU5XdUdwSVVIaE5lN0gwZEhITCtuNWFSSm9zc0pYb3VBR0EyekFZRHdPNmR2M1JlMlpjL1pMZ3BZcU9rbkRIUXpvNjVyMWVFMWc2MURyMDRlTGIwWWIxRnJaWnFGdGhja3JUaTBIS2xYelhjWnVPeERUcDE4YVFrNmM1T2Q4dkp3YW5VNXpHYmJFdTJrdEtURlJFYm9RWDc1dXVwWHlkcVhmaGFTVG1mSFJoZndodFJoVnkrMjJ5V0pWdlJsNG8vN2FPYnM0Y2tLWVhwSGdIWUFjSTZnRXBsODdFTnlyWmtxNHBIRlhVTzZaSnJYZSttZlNWSngrT09Xd04xU1RrNk9Hck1EV01sNWR4MWM5NmVQM090ejdaazY4ZXRQMGlTYXZuVzB1RFFJYVU2ankzSXNtVHJ2MnVtS3lFMVFaTFVvVjRIQlhnRkZIdi9SdFViUzVLT3gwWW9NenV6MlB1NXVlVE03YzU0ZFFEMmdMQU93SzY0dTdpclJlM1FBdGRmU0xtb0hTZDNTSktHdExyUnV0ekh6VWNkTDg4SnZ1TFFzbEtmZjBDTFFXb1EwRUNTdEdqZkFtdFF2ZHJXNDF0MDVQd1JTZEp0MTkxZTZMenZ0aTQ5S3ozWGNLUDZsLzl0aWxMRHA0YUMvSUlrU1FmT0hpalJPZDB2MzRncEpaMHI2d0JzSDJFZGdGMXdjbkRTd0JhRDlQSG96NHFjNHUrM0hiOUlra0lDR21oQTg0R1NwTkVkL2lVM0oxZWxaYVhuR21OZUVqVjhhbWgwaDlzbDVVejcrT2Z1UHdyY2R1YUdHY3EyWk12TjJVMzNkWCt3Vk9lekZjbFgzZERJeWJGNHczNDZoM1MxZnIzbjlPNFNuYy9MemZ2eWVaTkt0QjhBbUJGaEhZRE51aksrM01uUlNlL2QrcUh1N1RKT3Z1NisxdkhwQlFtUENkZU9rOXNsU2YrNi9rNjFxOXRlZlpyMWs1UnpOYncwd3llY0haMzFlTjhuclhjL25ibCtScUZqcGlOaWptbkZvZVdTcE5aQnJYVnptMXRLZkU1YkVWaWxsdlhyMk1TWUlyZDNrSU4xMnN2NGxIanR5K2VEd0lYeHZqdy9leEpoSFlBZElLd0RzRm1odFZ0Smtwd2NIQlhvRzZoc1M3YVdIVnlxMlp1L0tYTGZyOVovcVpTTUZIbTZlT3JwQWMvSXljRlJNVWt4K20zbnI2V3FaV3puZXhWU3JhRWthZjJ4OWNXYTVlWDdMWE1VazVRVFhtL3I4QytGRmpKOHg0emNuZDJMM0taK1FBTzF1SHdYMDRTMFM0cUlqU2h5bjg0aG5hM1RYcTRMWDFQaU81QjZ1ZmxJa2xMU0diTU93UFlSMWdIWUpGY25WM1Z1K1BjSFJDTmlJL1RpM09jMVkvMFhTazRyK29wcVRHS012dDQ0UzVLc2R4bWR2ZW1iVXQwSTZkYjJvOVcvK1FCSjBwbjRNL3BpN2ZSaTdaZWNrYXpQVjM4cWl5eHljbkRVRS8wbUtiaHFjSW5QYjVTWGg3K21ubzE3RlRpalRaTWFUVFJwd0xQV2Y5KzV1LzhvOGwwUFZ5Y1gzWHBkemxDaWpPeE1MZGk3b01SMWVibm1YRmxQTE1iM0FRQ1lIZk9zQTdCSjZWbnArbVRWUjNxcS95UXRPN2hVWDIrY1dXUVF2SnFUZzVOYVhyN2llMFcvNWdPMC84eStFdDI4WjFpckd6V3EvYTJTcE5TTVZMMi9mSnBTTTFLTHZmL2VNM3YxeDY3ZmRFdmJrZkp5OWRTemcxL1VXNHRlVTJSY1pMR1BZUlEvRHo5TjZQbXc3dW8wUm52UDdOWFppMmVVbXBFaUgzY2ZOYTNaekRwOXBaUnpRNmlGZStjWGVjeFI3Vyt6WGxYLzYvQkt4U1lWUFd6bWF1NHU3bkoxY3BHVWU2dzhBTmdxd2pvQW03WDl4RFk5Lytlek9oWVRYcUw5Zk4xOTlXaWZ4OVhxOGpDYVM2a0o4bkgzVmF2YXJmVFdpR21hdFdHR3RoM2ZXdVJ4N3U1MGo0WmRubEVtUFN0RDA1Wk4xWWtMSjByOFBIN2E5cU1hVkF0UjJ6cnQ1Ty9ocDVkdWZFVWZyZnhBT3kvUFdtTldLUmtwOHZQd2s2KzdyN3BlOVlIUXExbGswZUw5Qy9YZDV0bktzbVFWZXJ5MmRkcHBXT3ViSkVrSnFRbjZhZHNQSmE0cDBDZlErblZjVW15Sjl3Y0FzMkVZREFDYlZ0S2czcVpPRzcwOThqMXJVRjhmdms0VGZyaGZDL2JsWFBXdDVoV2dwL3RQMXVTQno2cCsxZnI1SHNQTDFVdFA5WjlrRGVxWjJabjZlTlVIMm50bWI2bWVnMFVXdmIvaVhZVmZmaTZlTHA1Nlp1Qnp1cmZMT0hsZm50bkVqSjc1L1duTldQK0Z0cC9ZcHVqRWFLVmxwU3ZMa3FWTHFRazZmUDZ3L3R6OXV5YisvSWkrM2poTEdVWE1reDVjTlZnVCt6NWhIVEx6MWZvdlMvUU94eFd0NjdTeGZuMG0vblNKOXdjQXMzR3dXQ3pjaXhsQW1lc3hZNVJoNSs3VnVKY2U3UG13b2hLaTlOalBEMHZLdVpwK1QrZC9xMXZEN3BKeWJ0ano2L2FmOU51dS8xbjM2OWF3dSs3dE9zNDY1bG1TdGg3ZnFrWDc1bXYvMmYyU3BGYTFXK25Cbm84b3dLdXFKQ2t0TTAzdkxuOUh1MC90dXVhNnZkMjg5ZnlRbHhSeTFWemtTZW5KbXZUYkU0b3B4aXdxdHFweGpjYWFQUEI1K1Z6K3cyVCszbm5GK3BEd1AxWHhxS0twdDB5VHY2ZS9Vak5UOVgvZmppM1J6WlRLeXBweHBmdVFNZ0RraDJFd0FPeWFtN09iaG9ZTzA0MXRickpPcTNqKzBubDl0dm9USFl6S2ZiT2RkZUZyZFRCcXYrN3RNazRkZ3ErWEpIVU03cWlPd1IxMU51R3NQbG4xb1dyN0JWbUQrb1hrQzVxMjdHMGRqUTRyazFvVDB4TDE4cndYOVZqZko5UytibnRKMHVMOUMrdzZxSGR0MkUzM2QzOVFicGR2WkxRbGNyUG1iUDQyMzIxOTNIMzE1czFUZFM3aG5PS1NZblV4NWFJUzB4S1ZtWlVoYjNjZjlXclNXLzZlL3BLa0RlSHJEQW5xQUZEV0NPc0E3TnJRMEdFYTNlRmZrbkt1cGkvWnYwZy9idnUrd0ZsZllwUGk5TTZ5dDlXeVZrdmQxV21NZFRyR3RNdzBSY1pHNm1qMFVkV3JHcXhBMzFyNmFOWDdpaytKTDlONlV6TlQ5ZmFTTnpXMDFUQTFxZEZVdjJ6L3VVeVBieWIvMTNXODlhWlVrclQyNkJwTlgvMkpMTXIvRGQ5THFRbHlkM1lyY29yTG1LUlkvYlR0eHpLdEZRQ01RbGdIWU5kKzMvV2JXdGRwby9UTURNM2UvTFZPWGpoWnJQMzJuOTJ2Wi8rWXJEWjEybWhvNkhCOXMybVc5VXJ0elBVelpKR2xSTFBQbElSRkZzM2ZPMC9TdkhJNXZsbnNQTEZkL1pyMWx5VDl2dXQvK25uN1QwWHVzL1g0VmpXdDJVeWVibDd5Y0hhWGk3T3JKQ2sxSTBYbkxwM1hubE83dEdEdlBDV2tKcFJyN1FCUVVSaXpEcUJjR0RsbS9aOWNuRnlWa1pWdWRCbklSLy9tQTNUcXdxazhRNUpzR1dQV0FaUWxycXdEc0hzRWRmTmFkbkNwMFNVQWdLa3hkU01BQUFCZ1VvUjFBQUFBd0tRSTZ3QUFBSUJKRWRZQkFBQUFreUtzQXdBQUFDWkZXQWNBQUFCTWlyQU9BQUFBbUJSaEhRQUFBREFwd2pvQUFBQmdVb1IxQUFBQXdLUUk2d0FBQUlCSkVkWUJBQUFBa3lLc0F3QUFBQ1pGV0FjQUFBQk1pckFPb0Z3MHI5N1k2QktBQ3NmM1BZQ3lSbGdIVUM0YUI5UTN1Z1Nnd3ZGOUQ2Q3NFZFlCbEl0aFRmdkowWUVmTWFnOEhCMGNOYnpaQUtQTEFHQm4rRTBLb0Z3MHE5NVFJMW9NTnJvTW9NS01hREZZVGFvMU1Mb01BSGFHc0E2ZzNJeTc3blpWOXdvd3VneWczRlh6cktweEhXNDN1Z3dBZG9pd0RxRGNlTHA2Nk9zUjc2cGJjRWVqU3dIS1RaZDYxK21ia2UvTDA4WEQ2RklBMkNFSGk4VmlNYm9JQVBadlVkaGYybkp5cDhMalRpank0a21qeXdHdVNYMi91Z3FwV2xlZDZyVFQ0Q2E5alM0SGdCMGpyQU1BQUFBbXhUQVlBTEF6NzIvNFNpdkQxeHRkQmdDZ0RCRFdBY0RPL0g1Z2thWnZtMjEwR1FDQU1rQllCd0FBQUV5S3NBNEFBQUNZRkdFZEFBQUFNQ25DT2dBQUFHQlNoSFVBQUFEQXBBanJBQUFBZ0VrUjFnRUFBQUNUSXF3REFBQUFKa1ZZQndBQUFFeUtzQTRBQUFDWUZHRWRBQUFBTUNuQ09nQUFBR0JTaEhVQUFBREFwQWpyQUFBQWdFa1IxZ0VBQUFDVElxd0RBQUFBSmtWWUJ3QUFBRXlLc0E0QUFBQ1lGR0VkQUFBQU1DbkNPZ0FBQUdCU2hIVUFBQURBcEFqckFBQUFnRWtSMWdFQUFBQ1RjckJZTEJhamk0QnRtcm5qSjZOTEFKQ1ByM2Y4SWhkSEY3V28yU2pYOG5hMVFnMnFDRUJoN20wLzJ1Z1NZR0tFZFpSYWp4bWpqQzRCQUFDYnQyYmNyMGFYQUJOek5yb0EyTGF4N1cvbGlnQmdjak4zL0tTdmQveENJQUJNNWtwdkFvVmh6RG9BQUFCZ1VvUjFBQUFBd0tRSTZ3QUFBSUJKRWRZQkFBQUFreUtzQXdBQUFDWkZXQWNBQUFCTWlyQU9BQUFBbUJSaEhRQUFBREFwd2pvQUFBQmdVb1IxQUFBQXdLUUk2d0FBQUlCSkVkWUJBQUFBa3lLc0F3QUFBQ1pGV0FjQUFBQk1pckFPQUFBQW1CUmhIUUFBQURBcHdqb0FBQUJnVW9SMUFBQUF3S1FJNndBQUFJQkpFZFlCQUFBQWt5S3NBd0FBQUNaRldBY0FBQUJNaXJBT0FBQUFtQlJoSFFBQUFEQXB3am9BQUFCZ1VvUjFBQUFBd0tRSTZ3QUFBSUJKRWRZQkFBQUFreUtzQXdBQUFDWkZXQWNBQUFCTWlyQU9BQUFBbUJSaEhRQUFBREFwQjR2RllqRzZpUEsyNGZoMnJZeFlyN0RZQ0htN2VtbnZ1VU5HbHdSSWtsclZiS3JFOUdRMURtaWcvZzI3cTFQZGRrYVhaSHIwTThvVFBWbDg5Q0tNVXRuNjFPN0QrbHRyUGxWU2VvcWFWUXRSUGI4Z0Jmc0ZHVjBTa012eGk2ZDE0dUpwSFlnT1V4VjNYMDNxL3FEUkpaa1cvWXlLUUU4V2pWNkUwU3BUbjlwMVdIOSsyZHNLcVZwWC9SdDJON29Vb0ZpV2hLM1d5WVFvdmRMM1NhTkxNUjM2R1VhZ0ovT2lGMkUyOXQ2bmRodlczMXJ6cWFwN1ZsWC9Sdnd3Z1cxWkVyWmFGMU12NmVudUR4aGRpbW5RenpBU1BmazNlaEZtWmM5OWFwY2ZNTjF3Zkp1UzBsUDRZUUtiTkxCeFQxMUlpZGVtRXp1TUxzVVU2R2NZalo3TVFTL0N6T3k1VCsweXJLODR0bDdOcW9VWVhRWlFhczJyTjlTS2lQVkdsMkVLOURQTWdKNmtGMkYrOXRxbmRobldqOFpGcWg0ZmRvRU5DL2FybzZNeGtVYVhZUXIwTTh5QW5xUVhZWDcyMnFkMkdkYTlYRDM1WkRwc1duMy9PdkowZFRlNkRGT2duMkVHOUNTOUNQT3oxejYxeTdDKzc5eGhvMHNBcnRsZXZvOGwwYzh3ajhyZWsvUWliSUU5OXFsZGhuVUFBQURBSGhEV0FRQUFBSk1pckFNQUFBQW1SVmdIQUFBQVRJcXdEZ0FBQUpnVVlSMEFBQUF3S2NJNmlpVXRJMDFaMlZuNXJydVVrcWpZU3hjcXVDSUErY20yWkNzdEkwMFdpeVhmOWRFWFk1U2FubHJCVlFHZ04xRmF6a1lYZ0xLUmtwYXFYMWIvVnFwOVIvY2FLVGRYdDF6TEZtNVpLa2NIQnczcTJGOFhFK00xL01YUm1qaGlna1owSDU1bi8za2JGdXJ6K1RNMTQ4bFAxS1JPbzFMVkFGUW1rVkhIdFdaUHlXK0o3ZWZ0cCtGZGh1UlpQblB4YkxWdjNGWnRHN2JTbXQzck5lV2IxL1gxMDlNVlVydEJubTNmK2ZrREhUbDlURCs5TUV0dUxtNTUxZ09WR2IwSk15S3MyNG5rdEdUTldQU3RuSjJjNWV4VXZKYzFNeXRUbVZtWkd0NWxhSjZ3dm5qTE1qazZPbWxReC81NTlvdStHS096c1ZIV3gvTTJMVkp3WUQybHBxVnFUL2crNjNKWEZ4YzFxOWUwbE04SXNGOUh6eHpUakVYZnl0WEZSWTRPVHNYYUp5MGpUY0UxNitVYkNMNWU4cDJjSFozVXRtR3JQT3NpbzQ0ckllbVNKQ2twTFZtYkQyMVgzM2E5ZFBoRVdLN3QvSDM5VmJjNmQ2ZEU1V1lMdlRsM3cwSWRQSEZ0Ti82NW9VVkg5V3pkN1pxT2dZcERXTGN6ZC9VYnJYc0gzVjJzYlQvNi9YUDl1dWFQRXA5anhZNi85Tm04R1htV1AvekpVN2tlQi9yWDBNOVR2aTN4OFlISzR1MzdYbFA3Um0yS3RlMjk3MHhRWmdGRDBRcnoyZHl2dE9uZ2xsekxsdTlZcGVVN1Z1VmFOcWhqZnoxM3g1UFd4OC9QZkZsblk4K1YrSHhYK0hyNTZvTUpiNVY2ZjhCSVp1N05IVWQzYStYTzFTVSszOVdxZUZjaHJOc1F3anBLeGRIQlVkKy9NRk9TbEo2ZXBqRlQ3OWY5dys1VjczWTlKRW5mTHZsT084SjJHMWtpZ010Q0c3VFVDM2M5TFVuYUViWmJiLy80dmo1OCtHM1Y5SzhoU1pyOHhaUTgrMFJkaU5hcG1ET2xQcWQvV2txcDl3VXFpOUwwNXNNM2pkZllnWGRlMDNtcmVQbGUwLzZvV0lSMWxGcnRxb0dTcE9UVW5GL0tWVHg5ck1zODNiME1xd3RBYnE3T0x0YmVqUFNPbENSVjk2MW1YZWFTejlDNXI1NzhwT0lLQkNxcDB2Um10U3JWVksxS3hkVUk0eEhXVVdySHprUklrdEl5TXlSSk1RbHgxbVh4U1FtRzFRVWd0N1NNVkd0dlJsMk1saVNkakQ2dDlJdzBTVko2WnJwaHRRR1ZHYjJKNGlDczI1azk0ZnYwN2RMdmk3VnRVUjlRaVltUDBXOXI1eXJsOGxSU3U0N3RWUlh2bkxmT3NpM1pHdnZPZzdtMm43bDR0bVl1bm0xOUhIajViVHdBK1Z1MmJZWDJIZHRmckczakVpL0kxN1BndDY3M0h6K3MzOWJPVmRqcGNFblNpcDJybFppU2xMTXU4bENlZnAzODVZdTVIcmNJYmw2UzBnRzdSbS9DVEFqcmRtWlB4SDRkS09hbnhET3pNZ3RkSDNYaHZINWUvYnNrcVhaQUxSMDVlVlRwR1JscUd4SXFSd2RIZlQ3eGZVbFNkRUtzbnYvcUZVMFlQbDV0RzRaS2tuNWUvYnYyUlJ5NGhtY0MyTDlsTzFhVmFNYUp3Z0xCdnNqOU9uN3VoS1NjZmwyeGM3WGNYRjBsU2Mzck5kSGpJeCtTSkszYnYxbmZMdjFlSHp3MFZaNnU3cEtrVitlOGZTMVBBN0E3OUNiTWhMQnVKMXhkWE5XdmZXLzFiTk8xMkovd1hycHRoVFlkM0NaWFo5ZDgxNGZXYjVIdmJBNC9ydnhWa3F6VE1xWWQyM3Q1KzJiV1pYN2Vmcm4ydVh2cWZjckl5Q2pla3ltR2V3ZmRwUUVkK3BiWjhZQ0tGRmcxVVAzYTk5YVkvdjlTL2NCNnhkcm55d1ZmSzl1U1hlRDYwVDFIYU15QU8vSXNuL1RGRkhtNGVWcDdjL09oN1hKeGNsYTdocTNsNE9BZ1NjenBERnhtSzcwWkV4K2oxUFRTRFpIeDh2Q1UvejkrUjhQY0NPdDJ3c2ZEVzFQdW5seWlmUVowNkh0TmdYZGY1RUZKMHJxOUd5UkpsMUtTcmN2aS9uRkgwd3NKRjVTZVdYWmhQVFU5cmN5T0JWUzAwUHJORlZxL1pHOXRqeDg2dHRUblMwNzd1emQzaE8xU3RTb0Iybi84a0hWOWFnWjNUUVFrMituTjE3NmJwaDFodTBwMXpxR2RCbXJ5N1krWGFsOFlnN0J1NCtLVEVuVHJLMk1LWEg5VGw4RjY2S2I3SlVtZi92bGYvYmxoVVlIYmZ2L2NERldyVXMzNk9DazFLZGROanFyNUJhaDJRQzFKT1dQV0ozeVl1OW4vT2M3dTZqSHI4MS8vcFJqUEJyQnZhL1p1MEd1RnZLMzl3bDJUMUtOVkYwblNmZTgvcXNpb0UvbHVGeFJRUzdNbVRjKzFMT3BpZEs1K3JWOHJXTDZlUHBLa1F5ZU81T25YZno0T3JkK3krRThFc0RPMjFwczN0T2lvV2xWckZ2S01DdGI2OG5CVjJBN0N1bzJ6V0N4S1RVOVZwK2JYcVUxSTYxenJ2bHo0dGRJei9oNlhucDZScWJTTU5JMGZrdnNxd0o2SWZkcDBZS3V5c3kyNWxoOCtHWmJyUmtlamV0eXNSMjk1UUVNN0QxUzN5eiswdmx2NXN4WnNXcXhKdHoybXRsZmRRR0xCNXNVNmN1cG9tVDFQd0I1a1oyVXBOVDFWdDNRZHB1cCsxYTNMejEwOHJ6L1hMMUIyMXQ4M1ZrbE5UMU9BcjcrR2RocVU2eGhMdGkyM2Z1ajdhdk0zTHRMOGpYLy9NZjdhdlZQVW8xVVhUUjc5bUZMUzA1U1puYWxYNTd5dEUrZFA2djBIMzVLZjE5OXp2MzM4eDM5VnZVcEFXVDVWd0tiWVdtL2UzbXZrTlQxZjJCYkN1cDFvRTlKYWQvVWJuV3ZaaklYZjVObk9RUTU1dHZ0eHBaTTJIZGlhYTFsR1ZxWTZORzJ2MThibVhDMGY5ZkpkMW5VK0hqNXlkL1hRRnd0bWFjR214YnFsMjQwYTFubXdudnJ2ODJyVHNKWHU3bmU3N2g5MmIxazlOY0R1OU8vUU45ZGI3WHZDOStuUDlRdnliRmZUdjJhZWZ0MXpiTDlPbkQ5cGZYeGxlTm4vRFI2alczdmNvbU5uSXpUaG95ZXM2d09xQkNqMjBnVzkvdDA3T25vNlhDL2QvWXdDcWxUVml6TmYwMzFENzlIMXpUcG82dmlYeS9vcEFqYUozb1FaRWRhUnI3VDBOQVg0QnNqVDNTUFB1a3NwbHpUaHd5ZDE4dndwalJzOHh2ckJtYU9uanltd2xHL0xBU2lkdE10alduMDh2T1hwN2lGWDE5d2ZTTnNYZVZDVHZzajVvL3V0Y1MrcmM0dnJGWG51aEk2Y0NsTkM4cVVLcnhlb0xPaE5sQlhDT3ZKMU1TbGVqWUlhNWxrK2Y5TmlYVXlNbDZ1enM3cUYzaUJIUnlmTldmNlRKQ2tsUFVWSFQ0ZGJIMTh4NExvK3F1RmZQYyt4QUZ5NytNU2NYK3J1YnU2NWxxZWxwMnZPOHArVXJXeTVPRG1yVDd1ZUNqOFRvZkF6RVlwUHVpaEoyckIvczZMaXpsdjNjWFJ3MEIxOWI2dTQ0Z0U3Um0raXJCRFdrVWRhUnBwaTRtTlZNNStBUFhmalF1c0hhMDVHbjlHV3d6dXM2MUxUVTNYNDVGRWRPM3M4MXo1dEc3WWlyQVBsNUhUc1dVazViOHRmTFMwalZkOHUrOEg2ZU1IbUpkYXZMY3I1Zk1xYVBldTFidDhtNjNKblJ5ZTFidGhLQ3piMHhJNWxBQUFnQUVsRVFWUXRMclA2aHQ0d3FNU3phd0Qyb0t4N2s3QmVlUkhXN1VSbVZxYVNVMU9LdmUzVi9qay83T0VUWVpLa29HcTE4dXo3eGVNZkZYamNtNmY4UzkxYWRkWlR0ejVhckRxQXlpb3RJejFYdjZabEZqUVZxU1h2emNzYy92RkI4TXMzUVFzS3lOMnZ2bDYrV2pyMWozeVBHbm51aE1hOGRaK2UrZGNUNnRlK2Q2NTFTN2V0eUJVZXJsVzdScTBKNjdBWlp1NU5TWHJyaDNlVldNemY5VVdwNHVXanAyOTdyRXlPaGZKRldMY1RNeGZQMXN6RnM0dmNMdHVTclQ1UERTdDBtODJIdGtsaUtqZWd2RHorV2ZIdWliQWpiSGUrL1ZyN3FsLyttdzV0VjNXL2FncXNXaVBQZHFYUnZWVlgvZmhpMmZXK3Z4YzNYNEh0TUhOdlN0SzZmWnZLYkR4N05XYUFzaG1FZFR2UnIzMHZkV25aS2RleS9HNVQ3T0Rnb0pmSFBKZHIyZnI5bTdWazIzSkpPVmZkRjJ4ZW90b0J0VlNuZXUzeUt4aW94TVlOSHFQYVY3MXpkVEw2dEdZdG5wTm51NUJhOVRWMndKMjVsczFaOGJNU1V4SWxTZUZuSXJRdllyK0dkaHBZWnJWNXVMbkx3eTJ3ekk0SDJCSXo5NllrL1RKbHRpd1dTOUViRm9Pam8wT1pIQWZsajdCdUowSnFOY2p6bHRscmM5N0pzNTJESE5TcmJmZGN5NkxpemxtL2RuWnkxdkF1UStUcDdwbHJtMW9CZ2ZMejlpM0Rpb0hLcTMyVGRubW1oNXVsdklIQXo5c3ZUNzh1M0xMTUdnanFWSyt0NjV0ZHA1dTdEcld1ZDNWeVVlMkFXdkowemYyaE5nQkZNM3R2ZXJqUjE1V1JnNldzL2tRemtSNHpSbW5PcUErTUxzT21aV1pseXRtSnYrV01kTmV2RTdWbTNLOUdsMkU0K3JsdzlHckZxZXc5U1MrV0RMMXBESHZzVTBlakM0QTU4UU1Hc0EzMEttQk85Q2JLQ21FZEFBQUFNQ25DT2dBQUFHQlNoSFVBQUFEQXBBanJBQUFBZ0VrUjFnRUFBQUNUSXF3REFBQUFKa1ZZQndBQUFFeUtzQTRBQUFDWUZEUDJWM0pIVG9WcDNMdVBGTGordlFmZVVJZW03U1ZKdjYyYnAwTW5qcFRadVIrNStUNzVlUHFVMmZFQWU1R1ZuYVUvTnl6VXdzMUxkZno4Q2JrNE9xdFJVSWh1NlhhamVyZnRrV2Y3dE14MC9iNW1ycGJ0V0trVDBhY2xTZlZxMU5XZ2puMTFTOWNiYzkyY2hUNEdTaTgySVU1emx2K2tEUWUyS09aaXROeGMzZFcwYm1PTjZuR1R1cmE4b2NEOTRwTVM5TU9xWDdWKzMwYWRqVHNuRnlkbjFRNm9wUWszamRkMWpkdEtvamRSTU1KNkpaZVFkRW1TVk1YTFYvNCsvbm5XdTd0NVdML2VIM2xRYS9kdXlMTk5la2E2c2kzWmNuVnhsYU5EOGQrc3VXL29QZklSUDBpQXExa3NGcjB3ODFXdDM3OUpyaTZ1YWxLbnNUSXkwN1g3MkQ3dEN0K3JzRlBodW0vWXY2M2JKNmVtNk5GUEorbklxVEQ1ZUhxclVWQkRKU1RHSyt6VVVZV2RPcXBOQjdacTZ2aFhySUdkUGdaS0oveE1oQ1orTmxueFNRbXE2VmRkVGVvMVVWUmNsTFlmMmFudFIzYnEza0YzYSt6QU8vUHNkK1JVbUNaOU1VVnhseTdJMTlOSHplczJVVVpXaGs2Y1A2M3dNOGVzWVozZVJFRUk2NVZjZkhLQ0pPbldYcmRvVEw5L0ZicnRpM2ROeW5mNXBDOWUwS2FEMnpUamlVOVVQN0JlbWRjSVZDWnI5MjNVK3YyYlZEOHdXTzgvOElZQ3FnUklrbzZjRHRjVG56Mmo3MWIrckNHZEJxcE85ZHFTcExoTEYzVHV3ams5ZThlVDZ0ZSt0MXd1aC9KOUVRYzA2Y3NwMm5wNGh4WnZXNkZoblFaS29vK0IwanA0L0pDcStRYm8xWCsvcUxZTlcwbksrZU42M3NaRm12YkxSNXExWkk3NnR1K2x1dFdEclB2RXhzZnFxZisrb0V2SmlabzRZb0tHZHhsaS9jTTVLenRMeWFuSjFtM3BUUlNFTWV1VlhIeHl6cFYxUDg4cXBUNUdXa2E2Sk1uZDFiMU1hZ0lxczhPWDN3YS92ZmRJYTFDWHBDWkJEWFZUbDZHeVdDd0tPMzNVdXR6YncwdWZUL3hBZ3p2MnR3WjFTUXB0MEVKait1ZjhBYjcxMFBZaXowc2ZBNFZySHR4TTB5ZStidzNxa3VUZzRLRGhYWWFvYzR0T3NsZ3Myblo0UjY1OVBwdjNsUzRteG12aXlBa2EwWDE0cmlGcFRvNU94UnFtUW0rQ3NGN0pYYm95RE1iYnQ5VEhTRTFQbFNSNWVYZ1VzU1dBb3RTdVZrdFN6dGpZZnpwM01WcVNGRlN0dG5XWm4zZVZYSSt2Rmx5enJxU2N0OUdMUWg4RGhXdFl1MEdCZ1RrNDhIS3ZaV1pZbDhWZHVxQ1ZPMWNyT0xDZWJ1b3l0TlRucFRmQk1KaEtMaUg1eXBqMTBsOVp2M0lNTDNldk1xa0pxTXo2WGRkYnY2K2JyMitYL2FBQTM2cnEzcXF6MGpNeTlNZjYrVnE2YllYNnRlK3RKblVhRmV0WVoyTFBTcEpxQlFRV3VTMTlESlRlbVppOHZiWmgzeVpsWldlcFordHVTa3hKMHZ5TmkzVGc1R0U1eUVHaERacHJXS2ZCOG5BcittbzV2UW5DZWlVWG41UXpadjNSVDU2V0pIbTdleW00VnJENnQrK3Q0WjBINTNyTHJ1Qmo1UHdnR2ZUTWlDSzNIZHBwb0I0YjhlQTFWQXpZTnpkblY3MC80UTI5OU0yYmV1dUg5L1RXRDMrdkc5NWxpQjRiTWFGWXgwblB6TkR2NitaSmt2cTA3VjdrOXZReFVEcW5vczlvdy83Tjh2YndWc2NtN2EzTEQxOGVybGJWeDE4UGZqaFJ4OCtkdEs1YnRXdU4vcmRtcmo1ODZHM1Y5SzllNlBIcFRSRFdLemwzVnpjMXE5ZEVyczR1U2twSlZ0U0ZjOW9mY1VEN0l3NW81YzYvTk8zKzF3c2RKNWVXa2FiRWxFVDVldnFvVnlHQklQcGlyRFllMkN4blo3N2xnS0w4c3ZvUDdRemJMU2RISjlXcldVZXA2ZWs2RzN0V3k3YXZWSnVRVVBXL3JrK2grNmRuWnVpMTc5N1dpZk9uMUxYbERRcHQwTExRN2Vsam9IUmk0bVAwN0ZmL1VXWldwdTRaY0VldUsrVlJjVkdTcE85WC9xeWdnRnA2OGE3SkNxcFdXK0duajJuYXJ4OHJNdXE0M3Z4aG1qNllNTFhBNDlPYmtBanJsZDVUdHo2YTYzRm1WcWFXN1ZpbGozLy9yL1ljMjY5WlM3N1RnemYrWDRIN1IxMDRMMGxxRWR3OHo3R3V0bUgvSm0wOHNGbmV2STBIRk9xUDlmUDE5Wkx2MUxSdVk3MTh6M09xSFpBemhuMWY1RUc5OU0zcmV1UDdkMVhUcjRaYU53ek5kLytvdVBONmVjNWIyaDl4UU8wYnRkR1V1NThwOHB6ME1WQnl1OEwzNnVYWmJ5bzJQazYzOXhtbDBiMXlYL2xPVE1tWjZjWEp3VkZ2My9lcTNGemNKRW10RzRicXJYSC8wWjF2ak5PT3NOMktqRHBSNEN3djlDWWtQbUNLZjNCMmN0YmdqdjMxMUswNU4wcGF1bjFGb2RzZk9uRllrdFN3ZHYxQ3QwdE9TNUVrZWJyekFSbWdJQmxabWZwNjZYZHljWExPRmRRbEtiUitjMDBhL2JpeXNyTTBhK2wzK2U2L2VzODYzVHR0Z3ZaSEhOQnRQVWZvblFkZUw5YVlXUG9ZS0w2czdDek5YRHhiRXorZHJPVFVaRDE3eDVPYWNPTzRQTnM1WEo0VHZWLzczdGFnZmtYdGdGcHFXYitaSk9ud3FZSnZoRVJ2UXVMS09nclFOVFRuVG15eDhYRkt5MGpMODRQbWlzMEh0MG1TMmpSc1hlanhVdEp5UHMzdTdlRmRobFVDOXVWMDlCbkZKVnhRNDZDR3VZTDZGUjJidHBPYnE1djJSdXlYeFdLUmc0T0RkZDJYQzc3VzdPVS9xbHFWQUwwNjlubGQxNlJkc2M5TEh3UEZrNXlhb2luZnZLWXRoN2FyWllNV2V2SE9wMVE3SVAvWm1Id3ZUOHZvNytPWDcvb2FmamxqMVpNdUIrMzgwSnVRQ09zb1FGWld0cVNjT1dSZG5GM3kzZVpTU3FMVzdkc2tidzl2dFd2VUt0OXRyTnRlL2pTN0R6OUlnQUtsWmVUOHduVW80QzZGRG5LUW80T0RValBTbFptZFpaMVgvY3VGMzJqMjhoL1Z2bkVidlh6UDg2cmlWZnlwV09sam9IZ3lzekwxM0ZmLzBZNmp1elc2MXkyNmY5ai9GVG9KUTRQQWV0cXdmNVBPeHAzTGQvMkZ4SGhKa3A5bi92MUtiK0lLaHNFZ1gydjJycE1rTmFuVHFNRGJHLyt5K25lbHBxZXEvM1Y1MytMN3B5czNYL0x4NUFjSlVKRGExV3JMeGNsWmtlY2k4NTFuZlUvRVBxV2twYXJPNWUya25EdWJ6bDcyZ3hvSE5kVFU4YStVS0toTDlERlFYTCt2bjZjZFIzZnI1aTVEOWRCTjl4YzVXOXIxelR0SWtsYnVXcTIwek56M09yaVFlRkVIamgrVUpJWFdiNUh2L3ZRbXJpQ3NWM0t6bC85b25jUDFpdVU3VnVuRDM2WkxrbTdyT1RMZi9VNmNQNlh2Vi80aVYyY1gzZG5udGlMUGs1Q1Vjd1hCeDUwZkpFQkJmRHk4MWJkOWI2Vm5aT2pWT1ZNVmQrbUNkZDJ4TXhGNjY0ZjNKRWszZGYzN0JpdEx0aTZYSk4zY2RWaVJ2OUQvaVQ0R2ltL3hsbVdTcEZ0N0ZUMkZvaVMxRFdtbEpuVWFLelkrVHAvKy9sOWxaV2RKeXBuaDVkMWZQbEZLV3FyNnRPdXBHdmxNM1VodjRtb01nNm5rdmxueW5XWXRucU9RV2czazRlcW1rekduRlplUUV4Qkc5eDZwL3RmMXlyUFBwWlJFdmZqMXEwclBTTmY0b1dQei9VSHpUMkduSXlSSjFmMnJsZTBUQU96TUk3ZmNyL0F6NGRvUnRsdWpYeHVya01CZ3BXV2s2L2k1azhyS3psS1AxbDAxcXNmTjF1MGpvbzVMa21ZdG1hT2YvdnBmZ2NkOWRld0xhbERyN3crcDBjZEF5VVJHblpBa1RmN3l4UUxmY1haemRkZFhUMzRpS1djWTZmTjNQS21IUDNsS2YyeFlvSFg3TjZsZTlUbzZGaFdwaTRueENnNnNwOGRIUHBUbkdQUW0vb213WHNtTjdqVlNhL2R0Vk9TNTQ4ckt5bElWTDE5MWI5Vlp0M1M5VVIyYXRzK3pmWHhTZ3A2WjhaSWl6aDVYeDZidGRVZWZXNjNyTEJhTExMTGsrU0cyOGNBV0hUa1ZwcnJWZytUajRWUHV6d213WlQ0ZTN2cHM0Z2Y2ZGZVZldySGpMMFZFblpDems3TmFCRGZUc002RE5LaER2MXdmTEUxSnk1a2VMaVkrdHREanBtV2tXYittajRHU1NjdE1WMFpXcHFTY215QVY1Si8zSldsUXE3Nitldkl6elZ3OFcxc09iZFBlaVAycTVsZGRRem9OMUYxOVI4dmJJL2RVaS9RbThrTllyK1RHRHgycjhVUEhGbXZiZlpFSDlkcWN0M1VtOXF4YTFtK3VWOGErSUNkSEordjY5S3dNRFgxdWxBSjgvT1h2NHlkUGR5K2xwQ1hyd1BHY3FhZUdkeGxhMEtFQlhNWE4yVlYzOXIxTmQvWXQrdTN2Nlk5OVVLSmowOGRBeWJrNXUyck4rNHRMdFc5ZzFScDY3bzRuaTl5TzNrUkJDT3NvdHBVN1YrdE03Rm4xYmQ5VHo0eCtRbTZ1dWNmSHVqbTdLclIrQzBXY2pkVFJNOGVVa1prcFZ4ZFgxYXRaVndPdjY2dGJlOTVjd0pFQlZCVDZHREFuZWhNRklheWoyQ1lNSDZjT1RkcXFTOHNiQ3R6bWd3bHZWV0JGQUVxS1BnYk1pZDVFUVpnTkJzWG03T1JjNkE4UkFPWkhId1BtUkcraUlJUjFBQUFBd0tRSTZ3QUFBSUJKRWRZQkFBQUFreUtzQXdBQUFDWkZXQWNBQUFCTXlpN0RlbWpOcGthWEFGd3p2bzl6OE84QXM2anMzNHVWL2ZuRE50amo5NmxkaHZXazlHUWR2M2phNkRLQVVvdThjRW9wR2FsR2wyRUs5RFBNZ0o2a0YyRis5dHFuZGhuV0d3YzAwQWwrb01DR0hiOTRTazBDUW93dXd4VG9aNWdCUFVrdnd2enN0VS90TXF6M2E5aGRCNktQR2wwR1VHb0hvNCtxZjhOdVJwZGhDdlF6eklDZXBCZGhmdmJhcDNZWjFtK28yMDUrN3I1YUVyYkc2RktBRWx0NGVKV3FlUVdvUTUwMlJwZGlDdlF6akVaUDVxQVhZV2IyM0tkMkdkWWw2ZW51RCtoa3dsa3REbHR0ZENsQXNTMDhza3Jua21MMFJOZnhScGRpS3ZRempFSlA1a1l2d296c3ZVOGRMQmFMeGVnaXl0TTdhei9YeGRRRU5hc1dvbUMvT3Fydlg4Zm9rb0JjSWkrYzB2R0xwN1QvL0ZGVjk2cXFKN3ZkWjNSSnBrVS9veUxRazBXakYyRzB5dFNuZGgvV0pXbnp5WjFhY1d5OXdtSWo1T25pcnIzbkRodGRFaUJKYWxXem1aSXpVdFE0b0lFR05PeHVsMi9mbFRYNkdlV0puaXcrZWhGR3FXeDlXaW5DT2dBQUFHQ0w3SGJNT2dBQUFHRHJDT3NBQUFDQVNSSFdVV3JUTjMrcmc5RkhqQzREUURHOHNlWmpuVXVNTmJvTUFQOUFiNklvaEhXVTJnOTc1K3FqVGQ4WVhRYUFJaHlNUHFMRlIxYnIrNzIvRzEwS2dLdlFteWdPd2pwS3pXS3hLRHM3eStneUFCUWhQVE16NS85Wm1RWlhBdUJxOUNhS2c3QU9BQUFBbUJSaEhRQUFBREFwd2pvQUFBQmdVb1IxQUFBQXdLUUk2d0FBQUlCSkVkWUJBQUFBa3lLc0F3QUFBQ1pGV0FjQUFBQk1pckFPQUFBQW1CUmhIUUFBQURBcHdqb0FBQUJnVW9SMUFBQUF3S1FJNndBQUFJQkpFZFlCQUFBQWt5S3NBd0FBQUNaRldBY0FBQUJNaXJBT0FBQUFtQlJoSFFBQUFEQXB3am9BQUFCZ1VvUjFBQUFBd0tRSTZ3QUFBSUJKRWRZQkFBQUFreUtzQXdBQUFDWkZXQWNBQUFCTWlyQU9BQUFBbUJSaEhRQUFBREFwd2pvQUFBQmdVb1IxQUFBQXdLUUk2d0FBQUlCSkVkWUJBQUFBa3lLc0F3QUFBQ1pGV0FjQUFBQk1pckFPQUFBQW1KU3owUVZVUnVlVFlqVC84QXFqeTdobURnNE9pazZLMDh3ZFB4bGRTcW4xRGVtbVlMOGdvOHVBamRoOGFxZjJuejlpZEJrbGR1NVNqQ1RwU1BReG0relhBQTkvM2RSOGdORmx3TVRvVFdQUW14V0RzRzZBODBteCtuckhMMGFYVVNaaWt1TnMrcmswRG1oQVdFZXhiVDY1UzcvdVgyQjBHU1Zta2VRZ0tTejJtTUppanhsZFRvazFDV2hBSUVDaDZFMWowSnNWZzdCdUJFdk8vOTRkL0tJNkJyVXh0cFpLS2p6dXVQNzkyNU95V0N4R2x3SWI0KzNxcVlWanZqVzZqRXJqdVdWVEZYVXAydWd5WUFQb3pZcEZiMVljeHF3REFBQUFKa1ZZQndBQUFFeUtzQTRBQUFDWUZHRWRBQUFBTUNuQ09nQUFBR0JTaEhVQUFBREFwQWpyQUFBQWdFa1IxZ0VBQUFDVElxd0RBQUFBSmtWWUJ3QUFBRXlLc0E0QUFBQ1lGR0VkQUFBQU1DbkNPZ0FBQUdCU2hIVUFBQURBcEFqckFBQUFnRWtSMWdFQUFBQ1RJcXdEQUFBQUprVllCd0FBQUV6SzJlZ0NTdXZzcGZOYUhQWlhvZHNFZWxmWDRDYTljeTFiZEdTVm9oS2pDOTF2VU9OZXF1VlR3L3A0NTluOTJuVjJmNkg3dEszVlV1MXF0Y3kxYk5hT24vUGQ5bnhTckNScDZkRTE2aGpVSnRlNnNqN1gxZjdkL3JaY2owdnpiM0cxaW53TlNudXVndjVkTHFURVM1SldIdHVnSHZVNzVWcFhrYTlCY2M1VjJHdGdxMnpoZXllL2N4MklEbE42Vm9iMXRTN1BjLzNUdFo3TGJOL1h4VDNYaWZnelNreExzcTRyejNQOVUxbWR5NWFZK1h1NHNIUFJtL21qTndzL2w2MncyYkQrM05LcENyOXd2TkJ0V3Rab3FpN0JIWEl0bTN0b3VmYWZQMXpvZm8ycmhjalQxY1A2ZU9QSjdmcHh6OXhDOTdtOTlYQ0ZWSzJYYTFsUjMzQkx3bGJyNFJ2RzVscFdYdWVTcEJFdEIrZDZYSnAvaStlV1R0V3dwbjAxdUVudkNuME53aStjS1BJNTVuZXVvdlpaZVd5OUh1ODZMdGV5aW53TmluT3V3bDREVzNYNlVsU3BYcytLL040cDdGeFhqbGNSNTdxaU5PY0tyZG5NK24yeTdmUnV6ZDcxVzZIYlYrVDNkVW5QZFdWZFJaenJpdEtjNjY2MkkydzJFRWowSnIxSmI1cVJnOFZpc1JoZFJHbjBtREZLdDdVYXB0dGJEVGU2bEJJN0hCMnVaNWROMVpRK0U5VTJzSVhSNVpUSWlPL3YwOWoydCtyZTlxTnQralU0ZnZHVUhsLzRpaVoxZjFBMzFHMW5kRGtsY3ZWcllLdTJuZGtqVDJkMzFmQ3VablFwSmZMVjlwLzBWOFFHelI3MW9kR2xGSXViczV0OFhMMGtTVnRQNzFZTjd3QjV1WGdhWEZYSnZMWG1VNTFQak5WN1E2WVlYVXF4ZUxwNHlOUEZvK2dOVFlyZXJCajBac1d6NWQ1a3pEcUFDdmZFd2xlME1tS0QwV1ZVS2s4dWVsVVJGMDRaWFFaTWp0NnNlUFFtaWtKWUJ3QUFBRXlLc0E0QWRtcnZ1VU02ZSttODBXVlVHa2taeWRvYmRWQ0o2VWxHbHdLVG96Y3JscTMzSm1FZEFPelVNMHZlMUtLd1ZVYVhVV2xFWERpbHA1ZThvYkRZU0tOTGdjblJteFhMMW52VFptZURlVy9JRkhrNnV4dGRScVhHYXdBQUFGQytiRGFzdHdsc29malVCS1BMcU5UYUJyYlFSVjREQUFDQWNzTXdHQUFBQU1Da2JQYkt1aTN6OTZnaWYzZGZWZmVxYW5RcEpmWjYvOGxxVkRYWTZES3VXUlYzWDFWeDkxRk43d0NqU3lteDEvcy9yVVpWR3hoZFJxVlV4emRRZGFzRUdWMUdwVkxIdDViY25kMk1MZ01tUjI5V1BIcXo0dGhzV044ZGRjQW1iOXdnU1RXOHErbXJFZE9NTHFOVVd0VnNLajkzWDBrNXI0R0hqYjRHZnU2K21qWGlYYVBMS0pYUUdrM2w3K0ZuZEJuWHBIWE41cXJwWlh2Zk53TWI5OVRBeGoyTkxxTlVXdFZzSmk4YnZDSElYVzFIR0YxQ3BVSnZWang2RTBXeDJXRXczTGpCZUkvekdxQ1UzaC82a25xSGRERzZqRXJsdlNGVDFNQy9ydEZsd09Ub3pZcEhiNklvTmh2V0FRQUFBSHRIV0VlSjdEdDNtQnM1R0l6WEFNVVZXcU9wYW5uWE1McU1Tc1BMeFVPaE5adkoyOVhUNkZKZ2N2Um14YkwxM2lTc28wU2VXemFWR3prWTdQbmw3L0Fhb0ZpbURucE9nNXYwTnJxTVNxT0JmMTFORy9TOEdnZndBWEFVanQ2c1dMYmVtNFIxQUJYdWlZV3ZhTlV4UHU5UWtaNWM5S29pTHB3MHVneVlITDFaOGVoTkZJV3dEcURDN1k0Nm9ITkpNVWFYVWFuc2lUcW9wSXdVbzh1QXlkR2JGWS9lUkZFSTZ3QUFBSUJKRWRZQndFNDlzK1JOTFRyQzV4c3FTc1NGazNwNnlSc0tpNDB3dWhTWUhMMVpzV3k5TjIwMnJOdnFqUnZzQ2E4QllHNTd6eDNTMlVSbURxb29TUmtwMmh0MVVJbnB5VWFYQXBPak55dVdyZmVtemQ3QjlQMmhMeWsrTmNIb01pcTFENGErcEl1OEJnQUFBT1hHWnErc0F3QUFBUGJPWnErc205VmRiNDNYb1pPSE5YSEVRN3FyNytoOHR4bng4cDJLVDRvdjFmRS9lK3dETlExcWRDMGxYcE9XTlpxWThrWU9PNC91MGZqM0g4NjFyRnFWQUxWdTBGTDNELzAvTmF6OTk5eXFFVkdSR3ZmZXcvODhSTEY0dW5sbzNxdS9YRk90MThxc3I0R3RpazlLMEtCbmIxWkdWcWJtUFBPbG10VnRtdTkydHR5M1p2SGdSeE8xOWZBTzYyTjNWM2ZWcVY1Yk4zVWVxbEU5YnBHTDA5Ky9rbDZlL2FiVzdGMWZxdlBjUCt4ZTNkWmp4RFhYQzJQUm14V0gzalEzd25vWk9uWTJVb2RPSHBhems3TVdiRnBjWUZpUFQ0cFgvWnJCNnRXNlc0blBFZUJUOVZyTHZDWnZEbmhHZnU2K2h0WlFtTllob1dyWHNJM1NzOUoxOUhTNFZ1NWFvdzBIdG1qV1U5UFZPS2loSkNrcksxdnhTUWthZXYxQU5hb2RVcUxqdXppN2xFZlpKZkpHLzBueTkvQXp1Z3k3c1dUN2NtVmtaY3JKMFVuek5pMHVNQkRZY3QrYXpaaCtkOGpCd1VFWEVpOW8vYjVOZXZmWGozWHd4Qkc5Y3MvejFtMlNVcFBsN09Tc3UvcmsvM08wTUtIQnpjdXlYQmlFM3F4NDlLWTUyV3hZZjJMaEsrcFIvM3IxRHVsaWRDbFc4emN0bGlUMWE5OUxpN2N1MTZGVFlXcFdwM0crMnphdDAwaDM5LytYRHA4K0toOFBiOVd1R3BqdmRwc09idFdhZmV2MXlFMzN5OFBWbzl4cUw0M0hUZmdhZEdqY1RoT0dqN2MrbnJsa3RqNmIrNlYrV3pkWGswYy9ubXZiN3EyNnFsLzdYdHA0Y0l2YU5Xd3RkMWYzZkk4NWM4bHNWZkh5MWNodU41VnI3WlhKZTBPbXlOTTUvMy92aXJaZzAyTFZyVkZIdmg3ZVdySnR1U2FPZUNqWFZhU3IyWExmVGh2OG9tcDZCeGhkaGlScHd2Qnhjcjc4Ynh5ZmxLRGJYaDJqaFZ1VzZMRmJIbFNBNzkvaHFZcVhyKzd1L3k4bEpGMVMrTmxqYXRlb1RiN0hpNG1QMGJSZlA5Wmp0MHhRcmFvMUsrUTUyQ3Q2cytMUm15aUt6WTVaTjl1Tkc3SXQyVnE0ZFlsYWg0VHE5bDYzU3BJV2JGNWM1SDV2ZlBlMi92MzJBOW9YZVREUHVwajRHRTM1NWpWdDJMOVptWm1aWlY3enRUTGJhNUNmenMwN1NwSVNVNVB5WFIrVEVLZkpNMTdVQXg4K3B0aUV1RHpyTngzY3F1bnpabWpMNGUzbFdtZGwweWF3aFdwNEd6K1RVRVJVcFBZZlA2Uis3WHFwVDd1ZXVwZ1lyL1g3TnhhNW55MzJiWnZBNXZKeThUUzZqRHlxZVBtcWVYQXpTVkp5V3Y0M2hwbTFkSTRlK0hDaS90d3dQOCs2ck93c1BUZnJGYTNkdTE0WEV5K1VhNjJWQWIxWjhlaE5GTVZtdzdyWmJEcTBUVEh4c1JyVXNaOUM2emRYY00xNldySjF1VEt6Q3YrQjhONERieW1nU2xYZC84R2orbXZQV3V2eWpLeE1QVHZ6WmFXa3BXcmErTmZsNCtsVDNrL0JMaDA5R3lsSmF0MmdaYjdycS9sVzFTY1B2NmNUMGFmMDcya1A2UGk1RTlaMVorUE9hY28zcjZsQllMQ20zUGxNaGRTTGlyVmc4eEpKMHFBTy9UVzQ0d0E1T0Rob3dhYWkvOGltYjh0T1ZuYVdJcU9PcTFxVmdBS3Z2RDAwZkx3R2RlaW5WNzk3VzUvTy9TTFh1dW56Wm1oSDJDNU5HdjJFbXRkclZoRWxvd0xRbThhak44MkRzRjVHRm14YUxDZEhKL1Z2MTBlU05MaGpmOFZkdXFBTkJ6WVh1bCtBYjFWOU1mRmp0UWh1cGtsZnZLamYxczJWSkwzeC9UdmFlWFMzL2pQbU9UVUtLdG00NnZMMDNMS3BObkVqaDhTVUpLM2F2VVlmL3o1ZGJVSmFhWGpuSVFWdTI3cEJTMzA1OFJPbFoyYm8vOTU3U0hzakR5Z3BOVW1QZno1WldkbFptbmJmRy9KeU44OVZqK2VYdjJNVHI0SFpaVnV5dFhETFVqVUphcVNHdFJ1b2hsOTFkV2pTVHV2MmJkVEZ4TUkvckdZcmZmdld3R2MxdUhGdm84dklWN1lsV3llalQrdVYyVy9wYkZ5VUpvOSszUHIyK3o4NU96bnJQMk9lMDcvNjNLcFpTK2JvNWRsdktqTXJVL00yTDliWFM3L1Q2RjRqZFZNaFBWNVJHdmpYMGR1RG5sZmpnUHBHbDJMVDZFMWowWnZtWTdOajFzMGtNU1ZKZisxZXF4dWFkNVMvVDg0SC93WjM3Sy9QNTMrbCtac1dxMGVycm9YdTcrM2hwVThlbnFabnZ2cVAzdmhobXBidFdLbXRoM2RvNG9pSDFMZGR6NHA0Q3NXMjc5eGhkUWhxYlhRWkJacTVaTFptTHBsdGZSeGF2N2xlR2Z1QzNGemNDdDJ2WWUwRyt1ckp6L1RReDAvb3dROG5xbEh0QmpwNS9wUStmZVI5MWF0UnA3ekxMaEd6dndiRnNUdnFnRHlkM1ExOXUzM0xvZTA2ZnpGYXQvY2VhVjAycU9NQWJUMjhRMHUycmREb1hvWFBXR0FMZmR1cVpqUDV1SHBKa3ZaRUhWUU43d0JUdk4xK3c2TjlyRjg3T3pucmlaR1BxR2NSSHc1MGNIRFFreU1ma1orbnI2YlAvMG9ub2svcFFPUkI5V3pkVFUrT2VxUzhTeTRXTHhkUHRhN1pUSjR1NWhnTFhScjBac1dnTnl1V3JmY21WOWJMd1BJZEs1V1drYWJCSGZ0Ymx3VlZxNjAySWEyMGJ0OEdKU1JkS3ZJWWJpNXVlbWY4cTJwV3Q2bTJIdDZoSmtHTmRHZWYyOHF6Ykx2VU9pUlU5L1MvVTNmMHVVMTkydmJVMFRNUkd2M2FQVnE1YTNXUit3WUYxTklYRXorU2d4eTBML0tnYnU1Nm85bzJiRlVCVlZjK1R5eDhSU3NqTmhoYXcvekxueWtaZUYwLzY3Sis3WHJLemNWTkM3WVUvWGE3WkZ0OSsrU2lWeFZ4NFpUUlpVakttWEhpbnY1MzZxWXV3OVNnWnJEZStlVURQZlR4RXdXT2k3M2EvdzIrUjdmM0hxWGQ0WHZsNE9DZ1oyOS9RbzRPL0NvcksvUm14YU0zVVJTdXJKZUIrVnR5eHRidEROK2pReWVQV0pkYkxObEt6OHpRa3UzTGRXdVBXNG84enJmTGY5Q2hrNGRWcDNxUWpwdytxbGZtdktrWDdwd3NKMGVuY3F2ZDN2eHpOcGh6Rjg1cnpOdjM2WlU1YittNnh1MVV4YXZnYVNmVE10TDA1by92S1NVOVJVSFZhdXZuMWIrcFVlMFEzZEwxeG9vb0hSVW9LVFhuM1RBZlR4LzlzQ3IzdlBsVnZIeDE0UGdoSFRzYnFaQmFSYjlsU3QrVzNOVXpUa2pTOVBsZjZhdEYzK2pycGQ5cHdvM2pDdDEzMDhHdCtuUDlBZ1VGMU5LWnVDZzlOdjBaZmZMUU5PdTdtckJ0OUtheDZFMXo0aytlYTNRcTVyUjJIZDBqU2ZyZjJqODFaOFZQMXYvMlJPeVhWTHhaWVQ3Ni9YTjlOdmRMM2RMMVJ2MXZ5aHpkZU1OZ3pkdTBXTS9OL0k4eWl2aVFLZ3BXMDcrRytyWHZyY1NVSk8wN25uZDJnQ3VTVXBNMWNmcGtyZCszVWY4Wjg2eG1UL3BTVFlJYTZmWHYzOUdjRlQ5VllNV29DTXQzcmxacWVxb3VKVi9LMWJOelZ2eWs4eGVqSmYzOUFiZkNtTDF2OTU0N3BMT1h6aHRkUnBIdTZKMHpnOWFXUTFzTDNXN2xyalY2ZlBwa2hkUUsxdXpKTS9UQ25aTjErT1FSM2ZmQkk0cU9qNjZJVWd1VmxKR3N2VkVIbFppZS8reFRLQnE5YVM3MHBqbHdaZjBhWGZtaDhjR0V0OVd0NVExNTFqLzIyWHoyR2xNQUFCNzlTVVJCVkdTdDM3OVJrZWVPcTM3TjREenJrMUtUOU1wM1U3Vml4MSs2dmZjb1BUWHFVVW5TaTNkTlZsWjJ0aFp1V2FMMHpCZjExcmlYNWVic1dyNVB4azVsWldWSmtqSXpNL0pkZitMOFNVMmE4YUlpbzA3bzlYOVBVZi9yY3Nic2ZmckllM3J3dzRuNjRMZFBsWjZacm5zSDNsMWhOYU44TGRpOFdDNU96bG82ZGE1OFBMeHpyY3ZJeXRTQVoyN1N3aTFMOU5CTjQvTjlHOWRXK3ZhWkpXOXFiUHRiZFcvN2t0KzhwQ0psWmVmMGFFWUIwK2xaTEJiTldqcEhuOC83U3EwYmh1ckRCNmZLeTkxTE4zVWVvcXlzVEwzeHd6U05mLzlSZmY3WWh3cjBOKzd1dmhFWFRtbks4bW42Y09qTGFsY3IveG1vVURoNjAxem9UWE93MlN2cjd3MlpvajROakwwWmo4VmkwY0l0UytYajZhMU96VHJrdTgyZ0RuMGwvWDNEcEt1Rm40blFtTGZ2MThxZHEvWHd6ZmRiZjZoSWtxT0RvMTY2K3hrTjdOQlBhL2V1MTlQL2ZjN2FOR1poaHRlZ0tLZGp6bWpwamhWeWRYWlI2d2FoZWRhdjNMVmFkMDhkcjNNWHp1dURCNmRhZzdvaytYbFgwYWVQdnFlUVd2WDEyZHd2TlhQeHR4VlpPc3JKNmRpejJoRzJTOWMzNjVBbkRFaVNpNU96K3JUdHFlajRHRzArdEMzUGVsdnZXN094V0N6NmV1bDNrcVNPVGR2bldYOHArWkllLy94WmZUYjNTL1Z1MTBNZlAvU092Tnk5ck90SGRCdXVTYU1uNmxUMGFkMzMvc1BXcTYrd1BmU211ZENiNW1HelY5YmJCTFpRZkdxQ29UWHNQTHBicDJQT2FPajFBd3U4cTFxUDF0M2s3dXF1aFZ1V2FzTHczRmNDamtWRkt1Ny8yN3ZQc0NpdU5RN2cvNlZLbFY0c1YwQ3doU0xHTGhvVmU4T0dGUlV3bHBnYlk0ckdidFJZWW9reE1ScE5MRmpRYU95OXg0SzlJTmcxWWtmQmlMREFzcFRkK3dIbFp0MUMzNTJGLys5NS9PRE1PWHZPTXZNT0x6Tm56aEcveHNJUnMxWE9HR05vWUlnWlF5WWhSNWFER2xVOEJUZk9ycTVMSGJ6UjhURjQzOFc3bC9IanRrekk1SEs4ZkpPQTA3Rm5JYzJTNHF2ZW42a2NOM2Y1WGpUc3JlMnhhT1FjVkhQK2o5SitPeXRiTEIzOUl6Ny9aU3g4MU16VlR2cGwzOXVuWWEzOVc2b3QwNkYrSUhhZTJZTzk1dytnU2UyR0N2djBQVzZGNE9lZHYwSUVFZEl5MG5IajRTM2NmWFlmVlJ3ckk3UmRpRkxaVjhtdmNldnhiUXpyRklyaG5jSWdFb21VeXZScDBST3lIQm5PM3JvSVd5dGJiWHdGS2dXTVRkMWpiQXFUM2liclF2RHVqZlhBZXVvdkxCWVZ6QkhnM1FSSHJoekh4ZHRYMEtoMjdoMzR6SnhzTks1Vkg1RVRWc095Z2puRTZlcG5qSm5RN3lzWWlFUVFwNHRoWW1MSzRUQWF4TWJkUkd6Y1RRQ0FtYWtadk4zcllGQmdYd1I0S3o4QnlNaVNZRVNuY0F4cTB4OFdwbVpxajRHcGtUR1dqbDZVZHd6TUs1anpJcS9IOXA0L0NFTURRN1RVTUIzWmh6WDhZVzl0aitQUnA1QXFTWU9sV2U3ZElzWnR5ZGh3ZERPQTNMdWR6cmFPNk5lcU40WjFERlY2QVZ3dWw4T2hvaDNXakYwT3l3cm1TSldrcXYzTXpvM2FvMlBEZHNpUVNwQmxhQVJ6VS8yY29xMDhZMnpxSG1OVG1KaXNGOFBVa1BHWUdwTC95cFp6aDA0SGhrNVgyTFlqYWpkMlJPMHVkSnVmZEJtS29SMkhGTHBlU1puVjlodDQyaW1QdmRjMWYwOWZYUHJsWktIcWZMdDJUcEhhK3UyTEpmRDMxTjA4NTdQYWpvV25uYnZPMnRkM082WnZ6TGVNZ2NnQUIrZHNWNjZycDNFckZNdEcvMWlvOG5FdkhxSFYyTTZGYnFkQnpYcUZib3QwajdHcE80eE5ZZFBiWkYwSUN6Y1UxZHloMDVGWnhMZlJxK2w0Z1I0ZjU1cXdxWkQ3Ri9hMUZ6ZGhwb2ZId05YZUJZcy9uVi9rK3A2VmRKc29lenZWaEsyWmZrK0Y1ZXRjRzg0VytuWGU2SFBjQXJtTHNGam8wWUlnNFIwSEk2aFpseUxWdGRVd1JTdHB4dGpVUHNZbTVVZHZrL1V2OTgxQUg1OHU2T2ZUVGRkZEtiUUdOVC9VZFJkS3hCZDZlZ3dzS3BpaldaMUd1dTVHdWJhbzh6U2R2M05TV1BvZXR6OTBtZ3F4VlAyamFxR3BWY1ZMMTEwb2x4aWIyc2ZZcFB6bzdXd3dSRVJFUkVSbEhaTjFLcFNOTVR0eE5mNkdycnRScm0ySzNjVmpRQVhTM3k4SS9xN0tVNVpTNlhBeXQ4TkF2KzV3c1hUVWRWZEk0QmliMnFYdnNhbTN3MkJJTnpiRzdJU3BrWWxlTGlwUVZteU0yUVZUSTFNZUE4cFhpRjlQV0psWTVGK1FTb1NUcFFNRzFlMEZjejBhZjB5NndkalVMbjJQVGQ1Wkp5S3RDMXpWRDV0aWQrbTZHK1ZLMjlVRGNEM2hycTY3UVFMSDJOUSt4aWJsaDhrNkVSRVJFWkZBTVZrbklpSWlJaElvSnV0RVJHVlU1N1ZEc09yS0g3cnVScmx4UGVFdU9rUU00Z3ZnbEMvR3BuYnBlMnpxN1F1bWcveDd3Y3VlcXpqcTBtRC9YdkRrTVNBaUlpSXFOWHFicklmNkIydDE0UVp4dWhnckQ2ekQ4ZWdUU0V4K0JVY2JSelNvK1NGR2RnbUhnN1Y5c2VzbUppZmlSRXhVc2ZwWXlhRVNtdFp1V0t6UEtJeFEvMkM4MGZMaUdXZHZYY0RhdzVHNDhlZ1dERVFHY0hlcGhvR3QrNkZOdlpiNTF2MzdlUngrMmJVQ1YrNUhReWFYd2RmTkc1OTAreGdmVkt1ZFYrWkV6R2trSnI4cVZoL2IrTGVDaldYRlluMEdsYXlMZHk1anc3RXR1UFBrTGxMU3hYQzFkMGJIK20weE1MQXZLcGhVVUNpYm5KYUNYL2VzeExIb2swaVZpT0htNG9aQmdYM1JvVUhidkRJOFR3b3Y3c1ZEOUpzVkJrc3pDeHlkdDBkajJjbHJadURBeFNNWUd6d0dmVnYyQkFEY2ZIUUxOeC9mS1ZZZi9EeDg0Rlc1ZXJFK2cwclBsWHZSbUJyeEhXWVBuUTVmZCtYWnJxUlpVcXpjdnhiN0x4N0NQeW12NFdydml1QVdQZEQzbzU0UWlVUUFHSnVGOWV5ZmVFeGZOd2RONmpSRVdMc1F0ZVgyblQrSUxhZTI0Lzd6T0VBT1ZIV3NqUG5EdjBObGgwcU1UUzNRMjJSZDIwYjkvQldlSkQ1QllOMldjTFYzd2Qybjk3QWphamRPeFo3Qmhna3I0V0J0VjZ5NlR4T2ZZL0cyWlFyMTVKQWpJek1EeG9aR01ESTB6cmVQelgyYmFqVloxN1pUc1ZINDR0Y0o4SGFyalFHdCtrQ2FsWW5EbDQ5aS9NcXBHUGx5S0Q3dU9FUnQzYmdYRHhHMmNDU01EWTNSdTNsM0dCa2FZY2VaUFJpKzZET3MvT29YMUtwYUV3Q3c5ZFFPWEwwZnExQTNNenNUT2JJY21Ka1ViTW9uUHcrZmNuT2gxeGZyam15RU5Ec0xYUnQzaEtHaEljN2NPSWRsZTFiaTJvUHIrT25UK1hubHBGbFNqRmc4R25IeGo5QzFTU2RVc25mQlg5ZE9ZZkthbVVpUmlOR25SVzdpeVBPazhIN2N0aFE1c3B4OHkxMS9lQXNITGg1UjJuN3U5aVdzUHJCZVlWdU9MQnVaMlZrd05UYUZnU2ovVVoyZjlSakJoRUNBYmp5NmhZaERrVGdXZlVKdEdabGNockVySnVITXpRdm8wS0F0UEZ6ZGNQVHFDU3pZc2hncDZTa1kzaWtNQUdPem9GNGtKV0RUOFMzWWNuSUhwRmxTTkttalBuZjRMbkkrZGtUdGhxK0hONGEwSFFDNVhJN2JUKzRpTFNNZEFHTlRHNWlzRjFBMTV5cFk5TWxjaGFSODAxOWJzV0RMWW13NXVSMmZkQmxhckxyK25uNDR0ZWlnUXIxN3ovNUcvOWxoK0NwNE5IbzM3MTd5WDZvSSt2bDIwOWxDRGtscEtaZ3hlQkk2TldxZnQyMW9oOEVZTUNjTXF3K3V3NERXZldCdXF2cGl2UGJ3Umtnek14RXhjUVhjWGFzQkFIbzA2NHJlTXdkaDFZSDFtRGRzSmdEZ3AwOFhLTlVkOTl0a1hQdjdPZzdPM1ZFSzM2cncrdnAwNVdJYWhUUysvOWVvWk9lUzkvOWhuVUl4Wk41SW5MbDVIZzlmUG9LYmMrNDVjZmpLTWR4LzlnQ1RCb3hGajJaZEFRQkQyZzdBa0hranNXTHZhZ1EzN3dHUlNLUVg1NG1RbklxTlF0U05jN0N4ckFpNVhLNjJuRXd1dy96TmkyQnJaWU1rOFJ1RmZlSHRCeUc4L1NDRmJlK3VvK3ZIL3daM0Y3ZFM2VHVWcm5sL0xNTG1rOXRoWTFrUkRXcld3OFU3VjFTV08zejVHTTdjdklDaEhZZmsvYjRkMkxvUEJzNGRpb2hERzlBeklBZ08xbmFNelFJNGZQa1lKcXo2RmthR1JtamgweFRIb2srcUxidnQ5QzdzaU5xTmtWM1UzeEJqYkpZK3ZtQmFRRE9HVEZhNmU5NjVZVHNBUUZ6OHcxS3BLODNLQkFCWW1Kb1h1citsWllCdmQ1MHR4dE9sVVh1RlJCMEFMTTBzME1JM0FOS3NURHgvRmErMjd1UEVwNmppV0RrdlVRY0FaMXNuMUtwYUE0OFRuMmhzTnlOVENyTUt3bGxJWVlCdkVCZEVLcVIvSitvQVlDQXlnRi8xM0Q5NE1qSXo4clkvVG5nR0FHanUwelJ2bTZHQklRSzhHK05OYWpKUzBzVnEyeERhZVNJVVlra3FabTljaUc1Tk9zSERWZk03TGh1Ty9JRjd6LzdHcUs3REN2VFowcXpjWTJkUmdZdkw2Q3RMY3lzTTd4eUdiVk1qVWQvTFgyMjUzV2YzdzhUSUdDR0JmZk8ybVJxYklyaDVUMGl6TWhGMS9ZemF1b3hOUlNLUkFYbzA2NG8vSnExQi8xWjkxSmJMeXNuR3IzdFdvcTZucjhZbjE2b3dOa3VXM2licjJsNjRRZFZqSEdtV0ZBQmdaVzVWS25VbDB0eEhUT1lWaEpPcy8xdHJBUndEQUpCbTV2NHNyUzNVL3l5OUtsVkhRbElpVXRMK24yeEpNaVY0blBBRW5wVThOTGFibmlrUjFCOU1aY0hSOEUzbzU5Tk5aKzIvZTR4cmJXR0ZhczcveWR2dTlmWmN1UC9zZ1VMNXUwL3Z3N0dpQXlwYVdLdjlUS0dmSjRmREl1SHRWRVByN1M3YXVnUlpPVmtZM2YwVGplVWV2WHlNWC9ldVFsajdRYWpxV0xsQW41MHV6VTBJekFYOGM5YzMybzdOVVYwL3h2Qk9ZUnF2MzNLNUhORVBZbEdyYWcxWW1Wa3E3S3ZyNVFzQUdzZE1NellWdGFuWEVwTUdqRlc0OXFseS92WWx2Qllub1dmVDNLZU0waXdwM3FRbUY2Z054bWJKNGpDWVl0aDM4UkFBb0s2bmI2blVmWk9XKy9MbWxmdlJTQklucVMxWHZYSjErTGpWS1hRZnlvSjBxUVFuWWs2anNrTWxPRlowVUZzdXRIMElqbDg3aVMrV2o4ZW9yaC9EME1BSXYrMWJqY3pzTEF6dkZLNnhqZVMwWkdSbFoyTkgxRzZONVRvMzdnaGpRNGFVVUwxTVNvQWtVNEw0MXkreC9mUnUzSHAwR3pORHB5aU1ZMjFWdHdYcWVkWEZqUFZ6OFdXdnoxREYwUlg3TGh6R3lkZ296QjA2UStQbjh6eFJkdmpLY2V3NnV3L1RCMC9VT0FaWW1wMkppYXVtbzVLOUN3YTNHNERZQjljTDlQa3BiNitSaHk0ZmhjSGJGd3hWYVZTN0lWenRuQXZYZVJLTXhPUlh5TWpNUUNXSFNrcjczajAxaS8vbmhkcjZqTTJpaVkzTG5lYXdxbk5WalB0dE1vNWZPd1c1WEk1SzlpNzR2TWVuQ1BUL1NHMWR4bWJKNGxsWlJCZnZYTWJ5UGF2aDRlcUdkaCsyTHBXNlNhbTVDZnJXVTdzZ2d1cVRYWklwUVhpSHdlVXlXWmRtWjJMeTZobDRMVTdDakI2ajhtWURVTVhGMWdsVFFzYmppMlhmWU1TUG4rZHRueFUyRmY5eHFxS3huVGVweVVoSkUyUGhuMHRVN3MvS3lVSjJUamE2TnVsVXRDOUNXdkh4RDU4aS92VkxBSUNkbFMxbURKbUMxblVWZjlrWUdScGgrdUJKR0RKdk9NYXZuSnEzdlZmem9IeG5IT0o1b3VqcHEyZVlGVGtQZ2ZWYW9uT2pEaHJMTHQ3MkN4N0V4MkgxdU9Vd05USXBjQnV2MzE0akYyMzlSZVYrbVR3SDBxeE1MUDNzQnlZRWVreWNuZ29BU25mVkFjRHk3VENMOUV5SjJ2cU16YUo1OWlwM1dPRENMWXZoVU5FZTB3ZE54R3R4RWlLT1JPS2IzNmRneVg4WG9uSHRCaXJyTWpaTEZwUDFJdGg4WWhzV2JWMENKeHRITEJvNXQxQy9YQXBUTnlFcEVRQ3dmL1kybFJlcFZ5bXYwV0ZDZDFob2NTeGV0L1hoQ0swWGpQQjZmZk12WElwZUpDVmd3c3FwaUkyN2lXR2RRcFhHc3IvdjZOVVRtTEJ5R2o2b1ZndWRHcmFIZ1lFQkRsNDZpa21yWnlBekp4dGQxU1FUMGl3cGtzUnZNS0IxSDN6WjY3OHF5OHpadEJCN3poMkFvWUZoc2I5WFFRUnQrRmdReDBEZlRCd3dGdUowTVJMZi9JT1QxNlB3emU5VDBLNStJTDRMblpJM3hPclJ5OGNZdm1nMERBME04V25RY05oWjJlSEszYXZZZW1vbnNyT3pNU1hrRzVXZkxjVHpCQUQyRG82QWxZbjJ4NHltWmFSajdQTEpzTEd3d2VUK1l6V1czWE4rUHphZjJJNnh3V05RcTRwWG9kcEpTRXBBelNwZTJEQmhwY3I5aHk0ZnhjUlYwMkd1cFhHejNrNDFjR0RJT3BnYmMzeDBTY3FTWlFNQVJBYktOMlRlM2FSUk8weVNzVmxrcVpMY29iak9kczc0L2w5UEZ1dlg5RWZJM0dINGJmOGF0Y2s2WTdOa01Wa3ZoTFNNZE16YzhEMk9YRG1PeHJVYVlGYjROSTFqV0l0Yjk4NlRlM0NzNktBeVVRZUE5TGZUSnBXM0Z6aE8zemlIYVJIZklUTTdDN1BDcHFKOS9UWWF5NHZUeGZndThudjRWdmZHaWpFLzVWM1Vld1VFWWN5eThmaCswdzlvVXJ1aHl1azM3enk5RHdEd2NLbW10TytkdEl6MHZMczdWREJyci82SjZ2WnVXaDJuMmVSZjA1b09ET3lEbjdiL2lyVkhjbDlxNnhtUU8wWjMxc1lGeUpabDQ0K0pFWGxySUFRMTZRU1BTbTc0ZWNkeXRQUUxRSE9mWmtxZnJRL255YnJvcldoYTlVTTRXYW9mTGxZU1pISVpwcXlaaVFjdkhtTGh5RGxJbDBxUUxzMjk2NW1WblFtWlhJNlhTUWtRaVVTSWYvMENzemJNUjlNNmpkRFNMd0F2a3hJQUFFbHZ4OFdtU3NSNG1aUUFTek1McGV0Y2ppd0g5NS9GNFNPL0FMVjkrZjgxVWo5L1FldUNMbUl6UCtadjEwS1FaQ2pmUFg4M2ZhQzYyR0pzRnAyUlllN3Z5dDRCUVFyYmExV3RpZXFWM0hIajRTM0k1WEtscDlxTXpaTEhaTDJBa3ROU01Pcm5MM0gvMmQvNHZQc25DR25UVCtPd2krTFd6Y2pNUVBTRFdJVlpLZDczN3JGZmVVb1VkNTdkaTFrYjVxTkdGUy9NRHArVzd4QVdBTGg4UHhyaTlGUjBiZHhKNGU2TFNDUkN6NEN1aUxweEZwZnVYRlpZOU9hZEM3Y3ZBZEQ4Ym9GRUtvRzVHVitpS1l5SXEzK2lqMDhYblNZRXZWb0VZZTJSU0Z5NmR4VTlBN3BCTEVuRmxYdlI2Tnl3dmRKQ1p6MERndkR6anVVNEVYdEdaYkt1RCtmSjJxdGI0V252WHVvSndXdHhFazdHNWk3d05tYnBPSlZsT2svdURSTWpZM1JwM0JGWk9kazRjL004T2svdXJWUnUyWjZWV0xabkpUNE5HcTYwWUV2TWcrdVFaRXJncitGbi91NlBCRXV6OG5PTkxDNGh4T2I3bkcyZElCS0o4Q0xwcGRLK2QyUFYxZjB1WUd3V25mM2I2NkNxU1M3c3JHeng5L000Wk10eWxNYjVNelpMSHBQMUF2cDIzUnc4ZlBFUVMvNjdBQTFxZmxqcWRZOWUvUXNTcVFTdC9GcW9MU04rK3dLSGxibnFPKzlsemZXSHR6QTdjZ0VDdkp0Z3pzZlRDeno4S0RzN2R5RVd1WW9GV2Q0dDBwS1prNjIwVHlhWFllK0ZnM0IzclpZM0Q3Y3F5ZWtwYXA5K2tIREpaRElBeUh2NUtUczc5eHpJa2N1VXlzcGw4cmRsc3BRL2grZUpBaXR6S3l3YU9VZmx2aVc3VnVERjY1ZjRMblFLUkFhR2NMWnhSSFB2SmtybDdqMS9nS1c3ZmtPdjVrRUkrS0F4M0ZUTTA3ejczSDRZaUF6d2tZby9udDVKZmp2VnBtVTUrTG1YWmFiR3B2Q3FWQjAzSHQyQ05Fc0tVMlBUdkgzUkQySUFBUDZlZmtyMUdKdkZVNmRhTFd3OXRSUDNudDVYV09rYkFKNi9pb2U5dGIzS0YzSVpteVZQYjZkdTFLYTdUKy9qVkd3VWVyZm9ubSt5blNSK2c3K2Z4eFdwN2p1WjJWbFlkWEE5N0szdDBjSlh3OG1lVnI1TzlvaEQ2eUdUeXpCOThNUjhFL1hiVCs3a1BSNzFxLzRCREEwTXNTMXFOekwvbFd4bDUyUmo4NG50QUlDNkhqNUtuN0h2d2tFOFNYaUtYZ0dhRjZSS1NlT0ZYc2hlSkNVZzRVMmkwdmExaHlNQkFFMXJOd0lBMkZyWndOMjFHazVmUDRQbnJ4Vm5sdGh3ZkRNQXFMeFRKT1R6SlBMYURseU52NkhWTmsyTlRORGNwNW5LZnhVdEtzTEkwQWpOZlpvaDRJUEc4S3BjWFdXNWQwdk5lN2k0bzdsUE02V3BIQjhuUE1XK0M0ZlEwaThBRGhwbWdSS25wY0RJMEtqQUsxY1dWMExxSzZ5L3RoM3g0Z1N0dEZlZWRHallCdWtaRW14NWU4MEdjc2VqLzNGaUs1eHNITkZZeFFxY2pNM2lhZW5iSEdhbVp0aHdiRFBTTXRMeXRoKzZmQlRQL29sSFlEM2wyV0FZbTZXRGQ5WUw0T2FqV3dDQXVQaEgrSG5IY3BWbHd0cUh3TkxNQXNNWGY0YTQrRWVJR0xjY0gxU3JYYWk2NzZ6WXV3cVBYajdHK0g1ZmFuNEI5VTN1U1dkalViYVhSWDduK3NOYk1ET3RnRFdISWxYdS84Q3RGbHJYL1FpSHJ4ekhoSlhUME95REpsZzg2bnM0Vm5URWlNNWhXTHI3ZHd5Y0U0NUEvNVl3TUREQXNlZ1R1UC9zQVVJQyt5bzlRazFNVHNTUDI1YkMxYzRaUFpwMTBkaXZ4T1JYOEtyc1dXTGZrMHJXMDhTbitIenBOMmpwMXh5ZWxUMlFucEdPYzdjdTRkYmoyd2p3Ym9vT0RmOC8vR2xjOEJmNDdKZXZFVEozS0xvMjdnZ2JTeHRFMzQ5QjFJMXo4UFh3UnNlR2lpOHlDLzA4MlhCdE80d05qY3JVSWxyWk9kbVlzV0V1NUhJNWhyMWRZbDZkbDI4U1VWR0wxOGVFOU5kWUg3ME5EU3I3d2RYS1NXdnRsZ2ZCTFhwZ3o3a0RXTHhqR1I2OGVJZ3FqcFZ4OU1wZmVQamlNUmFPbUszMHU1S3hXWHdWTGF6eGVZOVBNSGZURHdpZFB4S3QvVnZpVmZJLzJITnVQNm80Vk1hSTk2WTlabXlXSHIxTjFvK0diMEp5Um9wVzJrcVY1UDVGZWVibWVaeTVlVjVsbVQ0ZjlZQ2xtUVhjbmQyUWtpYUdqYVZOb2VzQ3dLNXorN0htMEFZMHFGa1B2ZDU3cWVOOVoyNmNoNm14Q1Z6dFhZdjB2WXJyV1BnbXZOSFNNUUNBMUl3MFNLUVNSQnplb0hKL1VKUE9hRjMzSXpqYk9NTEszQkllcnY5L2RCN2VZVERjWEtvaDh2Z1dSQjdmRExrOGR3R2NHWU1uS2Mwa2s1SW14cGlsNDVHU0pzYWM4RzhWSHJtK0wrYkJkWWpUVStHdTRlVWwwcTNxcmg3bzNxd0x6dHc4anhNeHB3RUE3aTV1R05kbkRIbzFEMUo0ajZGQnpYcFlNMjQ1VnUyUHdON3pCNUdla1k1S0RxNFkwVGtjZzl2Mmg0bVJjVjVabmlmYUo1UExNSHZqQWtUZmo4SHd6bUh3cWx4ZGJkbTBqRFJFL3gyREdsWDRoM1JaWUdaaWhsOC9YNHlmdGkvRFh6R25rSm1WaFpwVnZMRGswNFZvVkx1K1Fsbkdac25wM2J3N3JNd3NFWEU0RXVzT1I4TEN6QUpkR25YQXFHN0RGQ2JKWUd5V0xyMU4xclVwcEUwL2hMVHBWNkN5ODRiTkxGSmRtVnlHMVFmV1lkbWVsWEIzcVlhNVEyY292SVE2ZmQxc0dCdVp3TmJLRnFaR3hyang2RGJPM2I2SWR2VURGUktJc3V6VUR3Y0xWTTdYd3h2SDUrOVQydDY2N2tkSzgycS9MKzdGUTR6N2ZRcmk0aDloWE44eENrT1hvbTZleC80TEIrRmdiUTlyY3l1a1N5WFlmWFkvUkNKUnZwOUx1bU5yWllPeHdaL25YL0N0V2xXOE1HL1lkeHJMOER3cG1oVmpmaXBRdWZvMTZ1SFNMeWNWdG9rbHFaaTVmaTZPUlo5RXUvcUJHTll4Tkc5ZlluSWk1bTllREFjYkI5aGEyRUFPT1U1Y080M2t0QlMwcWRlcVJMOERsWjZoSFlkZ3FJWmw3ZTJzYlBIdDRJa2FQNE94V1RqK25yNUtzZmErOXZYYmFKeDFqYkZaK3Bpc0M4VHR4M2V3WXQ4YStGWDN3WUpoczVTbWRaUm1aK0d2bUNoSXBCTElaREpVdExSR3UvcUIrTHIzYUIzMXVHeGFzbk1GbnIrS3g3VEJFNVhtWHJjMnQ4S2x1MWVSS2ttRE5Fc0tFeU1UVkhXcWpERTlSeW5jeGFleWorZUo5dTArdXcvSG9rOGl1RVVQZkIwOFd1Rm1ocDJWSGU0OHZZL3p0eTlCSXMyQW9ZRUJIQ3JhSTdUZFFIUnZxbmtJQkpVdGpFM3RZMnlXUGlickFsR25XbTJzK09JbmVMdlZVYmt3dyt5d2FUcm9sYkpkSWF0Z1U2RmdjOHZybzJraEU1RHdKaEdlbFQyVTl2bTQxY0dCMmR0VjFOS3VuUU4vaDYyWmphNjdVYTdwdzNsUzF2UnZGWXphLzZtbDhpVmZRd05EN0p5K1NRZTlJcUZoYkdvZlk3UDA2VzJ5THNTRkc0ckxUOFdNSkVJV1VRYVBnYldGRmF3dHJIVGRqVEp2a0g4dmVObTc2N29iUmFhUDUwbEkzWjV3TWxkZStFdGZpRVFpamZNMlU4bGdiR29mWTVQeW83ZFROMFpjL1JQWFg5N1dkVGZLTlI0REtxcFEvK0F5OVVlZVBoamkzMXR3aTY2UThEQTJ0WSt4U2ZuUjIyU2RpSWlJaUtpc1k3Sk9oYkl4WnFmZ0YzSW82emJGN3VJeG9BTHA3eGNFZjFkdlhYZWozSEF5dDhOQXYrNXdzWFRVZFZkSTRCaWIycVh2c2FtM1k5WkpOemJHN0lTcGtZbWdGM0lvNnpiRzdJS3BrU21QQWVVcnhLOG5yRXdzOGk5SUpjTEowZ0dENnZhQ3ViRjJWbVVrL2NYWTFDNTlqMDNlV1NjaXJRdGMxUStiWW5mcHVodmxTdHZWQTNBOTRhNnV1MEVDeDlqVVBzWW01WWZKT2hFUkVSR1JRREZaSnlJaUlpSVNLQ2JyUkVSbFZPZTFRN0RxeWgrNjdrYTVjVDNoTGpwRURPSUw0SlF2eHFaMjZYdHM2dTBMcHZxK2NFTlpNTmkvRnp4NURJaUlpSWhLamQ0bTY2SCt3VWpPU05GMU44cTFVUDlndk9FeElDSWlJaW8xSEFaRFJFUkVSQ1JRVE5hcFVQcjVkdU5DRGpyVzE2Y3Jqd0VSRVZFNW9iZkRZRWczQnZoMmgwMEZhMTEzbzF3YjRCc0VXek1iWFhlRGlJaUl0RUJ2ay9YQVZmM1F4NmNMK3ZsMDAzVlh5cTNXUEFaVVJFZkROL0dkRXkwN0hCWUpzVFJWMTkwZ2dXTnNhaDlqay9MRFlUQkVSRVJFUkFMRlpKMklpSWlJU0tEMGRoZ002VWEzOWVFSXJSZU04SHA5ZGQyVmNpdG93OGM4QmxRZ2V3ZEh3TXJFUXRmZEtEZThuV3Jnd0pCMU1EYzIwM1ZYU09BWW05cWw3N0hKTyt0RXBIVnJyLzZKNndsM2RkMk5jbVZkOUZZa3BMN1NkVGRJNEJpYjJzZllwUHpvOVozMTR3L080c2JMdTNDenFZcWg5Ulh2TXE2ODlBY2V2bm1pc1g3NGgzM2hibHMxNy85eFNVK3c2ckxtNVg5YmV6UkZLNCttQ3R1bUhGbVFiMTludHZuNnZiNmZ3YkVIWndUVFZsRitGcm1mcmYxalVOUzJoSDRNaXRxV1BvcTQraWNjTGV6aFpHR3ZjcjgyejR1eTNGWXRSOCs4LzYrOXVoVW40ODdEd3NSY1pmbXlHaCs2YkVzZk1UYTEweFpqazdGWkdIcWJyQWRVYXdDeE5BMEFZR1pjQVE3bWRncjd6WXdyd01oQTg5ZXpxV0N0VUM5SmtweHZIVXNUQzZXMjhxc0RRS21PcFltRm9Ob3E2TS9DejZVT3ZPemRBUUFkdkZvaVhwd0FRTHZIb0todENmMFlGTFF0UDVjNmNMVjB5cmNQUXZiditGVkZtK2RGV1c3cjM0L1ovVnpxYUN4ZlZ1SkRTRzNwSThhbWR0cGliREkyQzBNa2w4dmx1dTRFRVJFUkVSRXA0NWgxSWlJaUlpS0JZckpPUkVSRVJDUlFUTmFKaUlpSWlBU0t5VG9SRVJFUmtVQXhXU2NpSWlJaUVpZ202MFJFUkVSRUFzVmtuWWlJaUloSW9KaXNFeEVSRVJFSkZKTjFJaUlpSWlLQllySk9SRVJFUkNSUVROYUppSWlJaUFTS3lUb1JFUkVSa1VBeFdTY2lJaUlpRWlnbTYwUkVSRVJFQXNWa25ZaUlpSWhJb0ppc0V4RVJFUkVKRkpOMUlpSWlJaUtCWXJKT1JFUkVSQ1JRVE5hSmlJaUlpQVNLeVRvUkVSRVJrVUF4V1NjaUlpSWlFaWdtNjBSRVJFUkVBc1ZrbllpSWlJaElvSmlzRXhFUkVSRUpGSk4xSWlJaUlpS0JZckpPUkVSRVJDUlFUTmFKaUlpSWlBU0t5VG9SRVJFUmtVQXhXU2NpSWlJaUVpZ202MFJFUkVSRUFzVmtuWWlJaUloSW9KaXNFeEVSRVJFSkZKTjFJaUlpSWlLQllySk9SRVJFUkNSUVROYUppSWlJaUFTS3lUb1JFUkVSa1VBeFdTY2lJaUlpRWlnbTYwUkVSRVJFQXNWa25ZaUlpSWhJb0ppc0V4RVJFUkVKRkpOMUlpSWlJaUtCWXJKT1JFUkVSQ1JRVE5hSmlJaUlpQVRxZjIyaHBzQmQyQUdXQUFBQUFFbEZUa1N1UW1DQyIsCgkiVHlwZSIgOiAibWluZCIKfQo="/>
    </extobj>
    <extobj name="C9F754DE-2CAD-44b6-B708-469DEB6407EB-3">
      <extobjdata type="C9F754DE-2CAD-44b6-B708-469DEB6407EB" data="ewoJIkZpbGVJZCIgOiAiMjc2NTQzOTg5OTk5IiwKCSJHcm91cElkIiA6ICIxMzAxOTkyODA3IiwKCSJJbWFnZSIgOiAiaVZCT1J3MEtHZ29BQUFBTlNVaEVVZ0FBQTM0QUFBTkRDQVlBQUFEeXpjMW5BQUFBQVhOU1IwSUFyczRjNlFBQUlBQkpSRUZVZUp6czNYbDRuSFc5Ly8vbmZjOWtKdW5NSkcyemRhVmIydEtWRmxwb29leHdFRGxTb1lwc3B3SkhGT1VvQnhTL0FoY0lSemxIRUgrQUhqaEhsTTJqSUtBQ29xSWdzaFZhU3ZlVjdtbVROczNXWnM5czkzMy8vcmpibVV5VHRFbElzMHhlait2eVl1YWVlKzY1TTNmcWRiL3kvbnplSDhOeEhBY1JFUkVSRVJGSlcyWnZuNENJaUlpSWlJZ2NYd3ArSWlJaUlpSWlhVTdCVDBSRVJFUkVKTTBwK0ltSWlJaUlpS1E1QlQ4UkVSRVJFWkUwcCtBbklpSWlJaUtTNWhUOFJFUkVSRVJFMHB5Q240aUlpSWlJU0pwVDhCTVJFUkVSRVVsekNuNGlJaUlpSWlKcFRzRlBSRVJFUkVRa3pTbjRpWWlJaUlpSXBEa0ZQeEVSRVJFUmtUU240Q2NpSWlJaUlwTG1GUHhFUkVSRVJFVFNuSUtmaUlpSWlJaEltbFB3RXhFUkVSRVJTWE1LZmlJaUlpSWlJbWxPd1U5RVJFUkVSQ1ROS2ZpSmlJaUlpSWlrT1FVL0VSRVJFUkdSTktmZ0p5SWlJaUlpa3VZVS9FUkVSRVJFUk5LY2dwK0lpSWlJaUVpYVUvQVRFUkVSRVJGSmN3cCtJaUlpSWlJaWFVN0JUMFJFUkVSRUpNMHArSW1JaUlpSWlLUTVCVDhSRVJFUkVaRTBwK0FuSWlJaUlpS1M1aFQ4UkVSRVJFUkUwcHlDbjRpSWlJaUlTSnBUOEJNUkVSRVJFVWx6Q240aUlpSWlJaUpwVHNGUFJFUkVSRVFrelNuNGlZaUlpSWlJcERrRlB4RVJFUkVSa1RTbjRDY2lJaUlpSXBMbUZQeEVSRVJFUkVUU25JS2ZpSWlJaUloSW1sUHdFeEVSRVJFUlNYTUtmaUlpSWlJaUltbE93VTlFUkVSRVJDVE5LZmlKaUlpSWlJaWtPUVUvRVJFUkVSR1JOT2Z0N1JNUUVSRVJFWkd1Tzlqc2NLRFJJUngzaU1ZaEVvZW81UkNKZyszMDl0bjFETk1BdnhkOEhzUDlyeGN5dlFaREF3WkRzb3plUHIwK3dYQWNaNEQ4T29pSWlJaUk5SDh4Q3lvYkhDb2JiS29hSGVKMmI1OVIzNVpoUWw3UUlEOW9raGN3eVBEMDlobjFEZ1UvRVJFUkVaRitJR3JCdGtxTDBocmR2bmVWQVl3ZVlsS1VadzY0QUtqZ0p5SWlJaUxTaDlrTzdLcTIyVmx0dHpsME04TUQrVUdEa04vQTczV0hPdnE5QnBsZThBeVFqaDZXRGVFNFJPTHVFTmRJM0tFdTdGRGQ2QkMxV3Uvdk1XQjhuc25Zb1NibUFCa0pxdUFuSWlJaUl0SkhsZFk0YksreWlNUlR0dzhkWkpBZk5NZ05tSVQ4dlhOdS9VVmRHQTQwMlZRMk9CeG9TbzArZmk5TXl2Y3dJaWY5MDUrQ240aUlpSWhJSDJNNXNMckVvdnFJb0JMeXc5UmhIZ2FyWVVtWDFEUTdiTnh2MFJCSjNaNFhNSmc5eXBQVzFUOEZQeEVSRVJHUlBpUm13Y2Q3NHRTM0NDZVpYcGhZNEdGRWRob25reDYwcjlaaGEyVnFKVFU3MDJEdUNSNjhhVG84VnNGUFJFUkVSS1NQQ01kaCtlNDR6YkhrdHZ5Z3dVa2pQWGlVK2JwVjNJWTFleTJxRzVOeGFKQVA1cDdnSlRNTkY3MVQ4Qk1SRVJFUjZRUENjVmhXSEUrcFFrM01OeG1mbTZZbHFENWllNVhOanFya21oaCtMOHdmNjhXZlp1RlB3VTlFUkVSRXBKZlpEaXd0amlmbW5ubE1tRFhTUTE1QVpiNmVVTm5nc0hhdmhYVW9HWVg4TUcrc042M20vT25QQnlJaUlpSWl2V3pkdm1UREVkT0FlV084Q24wOUtEOW9jTnBZYjJJNGJYM0V2U2JwUk1GUFJFUkVSS1FYYmF1MEthOVBEc0k3ZVpTSG9KWm82SEVoUDh3YWxWelZ2YnplWVh1TElhRDluWUtmaUlpSWlFZ3ZLYTkzMkZtZERCZVRDMHh5VmVuck5Ya0JnOGtGeVlpMG84cG1mMzE2ekl4VDhCTVJFUkVSNlFVeEM5YTNHRTQ0UE50ZzdGRGRudmUyc1VOTmhyZFlObVBEUG90NEdoVCs5SnNsSWlJaUl0SUxkbFhiaVdZaWZpOU1IKzQ1K2h1a3gwd2Y3a2wwOWJRYzkxcjFkd3ArSWlJaUlpSTlMR2JCN29QSk1ERXAzNU5XSFNUN085T0FpZm5KSUw3N2dOM3ZxMzRLZmlJaUlpSWlQV3hIdFkxOXFOb1g4TUdJSEtXK3ZtWmtqc0Vnbi92WWNraVppOWtmS2ZpSmlJaUlpUFFnQnlpdFNZYUlLWVVhNHRsWG5WaVF2RFlsQjIzNmM1c1hCVDhSRVJFUmtSNTBvTkhCT3BUN0JtV2dMcDU5V0g3UUlDdkRmUnkzNFdCVC80MStDbjRpSWlJaUlqMm81WnA5aGRsZHZ4My8rOS8venVyVnE5dDhiYytlUGJ6Ly92dEVJcEZPSGZPTk45N2c1WmRmYnZPMWRldlc4ZVNUVDNiNlBGdXFyS3hNZWQ3UTBNQWYvdkFIR2hzYlA5VnhqNmZDVVBJYVZmVGpwUjBVL0VSRVJFUkVlbEJGUTNLWVoyR282OVcrLy91Ly8rT3R0OTVxODdXbm5ucUtoeDkrdU5PQjZxT1BQdUxkZDk5dDg3VXRXN2EwR3dvN1l2ZnUzZHg0NDQwODg4d3ppVzNyMTYvbnFhZWU2dFJ4MzNyckxhNjY2aXBxYW1xT3VXOXpjek5sWldWczNyeVpwVXVYOHZycnIxTmFXdHFwOHk1b2NZMWFYcnYreHR2Ykp5QWlJaUlpTWxEVWhSMGljZmV4endNNW1kMC96SFB6NXMyc1dMR0NuSndjSG52c3NWYXZmL09iMzJUdzRNSGQvcmxIWTlzMlAvM3BUN0Z0bXdVTEZpUzJ6NTgvbjZLaUlsNTk5VlV1dmZSU3NyT3pqM21zU0NSQ2ZYMDlqcE5hZmZ2dWQ3OUxkWFUxNFhDWWNEaE1OQnB0dFU4Z0VPQ1NTeTVoOGVMRkhUNzNJVmtHR1I2M0UydHpET29qRVBKMytPMTlob0tmaUlpSWlFZ1BxUTIzR09ZWjZ0emd1OHJLU2w1Ly9mWEU4NmFtSm5idDJzV3ZmdlVyQU1hTkc4Y1paNXpCMDA4L1RTQVFZTUtFQ2NSaXNjVCtHelpzSUJxTjhvMXZmQ1BsdUhmZWVXZGl2NUtTRXVMeE9MZmZmanNBTjkxMEU4OCsreXdiTjI3RXN0ekY1aGN0V3BUeS9sdHZ2VFVsekxYbHhSZGZaTXVXTFN4Y3VKQ2lvcUtVMTY2OTlscnV2ZmRlSG5ua0VlNisrMjRNbzJ0aHVLU2toRUFnd0Zsbm5VVXdHQ1FVQ2hFTUJzbkp5U0V2TDQrQ2dnS3lzcks2ZE96Q2tFRnBqWHZ0YXBzZFF2NytOeTlUd1U5RVJFUkVwSWVFa3ptTTdFNVcrNnFxcXZqREgvNlFlQjZQeDltelp3OTc5KzRGNE13enoyVHYzcjFzMnJTSjIyNjdqZlBPT3kreDc2Wk5tL2p1ZDcvTHVlZWVTMjV1YnNweGh3MGJsZ2gxbFpXVlJDSVJSb3dZQVlEZjcrZUNDeTVnMXF4WkxGKytuQzFidG5ETk5kY0E3dnk4RjE5OGtYZzhmdFR6WHJseUpiLzV6VzhZTTJaTW01VzJPWFBtY01FRkYvRDN2LytkNTU5L25xdXZ2cnJWUGcwTkRWUlhWd053NE1BQkFFcExTNm1ycThQajhUQnExQ2dBSms2Y3lOZSs5cldqbms5WHVOZktEWDZSdUFNbytJbUlpSWlJU0R2QzhXVEZ6OS9KTy9FcFU2Ynd5aXV2Sko1LytjdGZac2FNR1h6bk85OEJZT1BHamR4eHh4M01tVE1uSmZRNWpzTXZmdkVMUXFFUU45NTRZNnZqZnV0YjMwbzgvc0VQZmtCMWRUVzMzbnByWXR1UUlVTUlCQUxzM0xtVDZ1cHFMci84Y3NBTmlTKysrR0lpTkxhbHVMaVlILy80eDJSbVpuTG5uWGZpOTdjOVJ2THJYLzg2VzdaczRibm5uaU1ZREhMcHBaZW12TDVzMlRJZWVlU1JsRzEzM0hFSEFLRlFpT2VmZjc3ZGMrZ09Qazh5NkxXOGh2MkpncCtJaUlpSVNBOXBXZkh6ZGZPZGVFTkRBNkZRaUhIanh2SHFxNjhtdHBlVmxiRnQyelpPUHZsazNuNzdiWHcrSHhkZmZIR3I5MXVXUlN3VzQrREJnenoyMkdOczI3YU55eSsvbkovLy9PZE1uVHFWN2R1M00zNzgrTVQrWHEvN0E3UWNUdHJTN3QyN3VmUE9PMmxxYXVMT08rOWs1TWlSN1o2NzMrL243cnZ2NW80Nzd1Q0pKNTZnckt5TUcyKzhFZE4waDhQT21UT0hCeDU0QUlBLy92R1BmUERCQjl4OTk5MEVnOEhFZVJ4UExVTjZ1TzBmdDg5VDhCTVJFUkVSNlNFdHEwVXRxMGdkMGRqWW1GSmRzMjJiV0N4R1hWMGQ0RllFSDNua2tUYXJlbDZ2bDNYcjFyRm16Um9DZ1VBaStEVTNOL09MWC95Q1hidDJVVnhjbkFoeHk1WXRZOUtrU1l3Y09aTEZpeGZ6cTEvOWl0cmFXa2FNR0VGZFhSM1oyZGxrWm1ZQzdseERnSi84NUNlY2Nzb3BuSFBPT1d6YXRJbjc3NytmdXJvNmJyMzFWdWJObTNmTW4yL0VpQkU4OE1BRDNIbm5uYnoyMm10czJiS0ZtMjY2aVVtVEpqRjQ4T0JFUTVyLy91Ly9CbURTcEVrTUdUS2tVOTloVjZuaUp5SWlJaUl5d0RRMlIvbWt1Sno5VlhXVVY5Y1JpUjE5amx0TFk2ZWRscWhpWldaMDduTi84SU1mc0dIRGhwUnRIM3p3QVI5ODhFSGkrV09QUFpZeUhQUklqejc2S011V0xVczh6OHpNWlBueTVlVG41M1BKSlpld2R1MWFUTlBrMFVjZlRleVRrNVBEODg4L2o4L25ZOTI2ZFh6MXExL2wrdXV2NTUvKzZaL3dlcjJKdVhlYk4yL0c3L2NUaThYNDcvLytieHpINGVhYmIrYjg4OC92OE04NGJOZ3dIbnp3UVI1ODhNSEVYTVhGaXhkenhSVlhBTEIzNzE1S1Nrb0FlUGJaWjFtNGNDSGp4bzFMdkgvbnpwMGRXbXR3L1BqeG5IdnV1UjArTDU4cWZpSWlJaUlpQThmMmtrcCs4NWNWTkRSMWJtSDB3OFpNY1JJcmFkc09kS2JvdDJqUm9wU3cwdERRd05OUFA4MjU1NTdMOU9uVEFWbzFiamtXd3pCNDVwbG5Fc01sRDgveE8yejkrdlU4OU5CREhEeDRrTHZ1dW90UUtNUWpqenpDbTIrK3lZVVhYc2l3WWNQWXVuVXJUVTFOVkZSVU1HTEVDUEx6ODhuS3l1S1dXMjZodExTVWwxNTZxVlBuVkZSVXhJOSs5Q05lZnZsbC92em5QNmZNVjN6enpUY1RqMWV2WHMyR0RSdDQ1SkZIQ0FhRGdEdXM5UzkvK1V2SzhXS3hHTFp0cDh3dlhMQmdRYWVDWDh2TDVQVFBncCtDbjRpSWlJaElSL3hqK1ZaZS8yRFRwenBHSkJwbWtEY0FRRFFPV1oybytzMmRPNWY2K25vMmJOakFsQ2xUaU1malBQMzAwMHlaTW9XTExyb29zZC9telp1SlJOb09wb2M3WXJaVVdscEtUVTBOdG0yelk4Y09oZzhmVG0xdExiLzg1Uzk1KysyM0NRYUQzSDMzM2N5ZE94ZUFuLzNzWjlUVjFXR2FKblBtek9HVlYxN2gzLy85MzdGdG01a3paMUpVVk1TVFR6NkphWnJjZi8vOW5maDJYSmRkZGhtelo4OW0wYUpGTEZ5NE1CRktJNUVJYjc3NUp0bloyZFRWMWZHdGIzMkxIL3pnQnp6NjZLUGNkZGRkT0k3RGdnVUwrTzUzdjV0eXZBY2VlSUExYTlaOHFnWXdrUmI5YTdwN2JtWlA2YWVuTFNJaUlpTFNjM2J0clU0SmZmbERnc3liT1phQ29TRXl2SjRPSDZlME9aUHdvUkFSaVR0a1pYUnVudC91M2J1NS8vNzd1ZmZlZXhrN2RteWIrL3prSno5aC8vNzk3UjRqRkFxbFBGK3hZZ1hQUFBNTUFLWnBzbmp4WXJLeXNpZ3BLV0hVcUZFc1hydzRFZnJBYmNTU241OFB3QlZYWE1Fbm4zekMxcTFidWZqaWl4TnI5QVVDYnJodFdlM2J2MzgvMy96bU43bjg4c3U1NnFxcldwMVhSVVVGTjk5OGMyTHVJSkRTdU9WdmYvc2J0YlcxZk81em4rTzExMTVqL1BqeFhIMzExZnpxVjc5aXhZb1ZoTVBobFBkMnAwaEtOOWIrdDVRREtQaUppSWlJaUJ4Vk5HYngzT3NyRXM5UFBuRTBWMTE4U3BlT1ZWZHFFVzQ0dkI1YzU5L2YyTmdJSklNVnVNczRIRFovL253ZWVPQ0JkdGZXZSthWloxaXpaazNLdHM5ODVqUE1uajBieDNISXo4OG5KeWNIY0N0bER6NzRJUC83di8vTDZhZWYzdWJ4c3JPemVlaWhoN0J0T3pGM3NhV1dDNmJYMXRZQzdqeSt0aFpTUDd4d2UxdXZOVFEwOE1JTEx6Qno1a3hHang2ZDJMNW8wU0t5czdPWlBuMDY4WGc4TWVTenUwVmJmSjJkWFlhanIraW5weTBpSWlJaTBqTTI3aWlqcHI0WmdNR2hMTDV3NGF3dUg4dm5UUzRFSHJVNnZ4RDQ0UTZlTGJ0WnZ2dnV1N3o3N3JzQWpCa3pobW5UcHJYNy9yWXFZcnQzNythZWUrNXBjLy9EOCtNV0xWcDAxUFA2eVU5KzBtNEY4ckN0VzdjQ3BEUmphZW53OE5TMnp2R1ZWMTZodHJhV0s2NjRnbjM3OWlXMmV6d2VQdk9aejFCUlVRRnczSUpmNUZOMFkrMHJGUHhFUkVSRVJJNWlYMlZ0NHZIOG1lTTZOYlR6U0MyclJYWGh6bmNKMmJ0M0wrQXV5bjdZRFRmY3dBVVhYQUNBeitlanVibTUzZmZidHQxcVcyRmhJWXNYTDI2MXZhR2hnZWVmZjU1WnMyYWxEUFZzYWRXcVZheGN1VEtsQXRtZUR6LzhrS3lzck1SdzBDTWRybWEyVmZFcktpcGl6cHc1ekpvMUt5WDRIYlp0MnphQWxHcGdkMnA1clZUeEV4RVJFUkZKUS91cjZoS1BoK2ZuZktwajVXUW1xMFhsOVE3VGhuWHUvYVdscFFBODlkUlRmTzFyWHdQY0NsbDJkallBVHo3NUpDKy8vUEpSajNIa0hMKzh2RHdXTGx6WWFyOFhYbmdCZ0N1dnZETFJOZlJJVlZWVnJGeTVzdFV4ajdSbXpScTJiOS9PK2VlZlQwWkcyeDF0RGdlL3RpcCtjK2JNYVRjd1FyS2FlT0tKSng3MVBMcXFvaUVaL0hLeVZQRVRFUkVSRVVrNzBSYno1WHdaWGEvMkFlUUZERXpEWGNvaFpybVZwT3pNamdVSjI3Ylp1SEVqSTBlT1pPblNwVzFXMmM0OTkxd21UcHpZN2pGZWYvMTFpb3VMai9sWksxZXU1TG5ubnFPb3FPaW9RMGNQSGp5SXorYzdhbE9WbXBvYUhuNzRZYnhlTDEvODRoZmIzYSs4dkJ3Z3NWQjdTMTZ2bDd5OHZEYmY1emdPSDN6d0FjT0dEVHN1QzdyWGhoMWloeHJ5ZUV6SUhhVGdKeUlpSWlJaVIyRVlrQjgwS0s5M0swZ1ZEUjBQZmx1M2JxVyt2cDRiYnJpQlBYdjJKQ3A3NFhBNHNjLzQ4ZU1aUDM1OHU4ZVlPM2R1dTQxZndGM3U0YVdYWHVKUGYvb1RvVkNJNzMzdmU0bW1LMGM2dlB4RGU0RU1ZTisrZmR4Nzc3MVVWMWR6NDQwM01tclVxRGIzc3l5TDk5NTdEOE13ampsWDhFZ3JWNjVrLy83OVhIdnR0WjE2WDBkVjFDZXJmZmxCZzNhK2pqNVB3VTlFUkVSRXBBY1Zoa3pLNjkwU1VtV0RUVkZlNjI2WWJmbnpuLzhNdU1NZXp6Ly9mQUtCQU04OTl4eFBQZlVVYjd6eEJwTW5UeVkzTjVkQmd3YTE2ckJwMjNiaWY1WmxFWS9IbVRObkR0T21UV1AvL3Yyc1g3K2VEei84a05XclZ4T1B4NWsrZlRyZi92YTNFOHMydlBiYWF5eGJ0b3hBSUlEZjc4YzBUWGJ2M2sxSlNRbVhYWFpacTNOdGJtN210ZGRlNDRVWFhpQVNpWEROTmRja2hwTTJOamJ5WC8vMVh3d1pNaVJSS2R5NGNTTjc5dXpod2dzdmJIT09YM3ZpOFRqUFB2c3NYcStYaXkrK3VNUHY2NHlLaHVTOHlNSlF4NjVWWDZUZ0p5SWlJaUxTZy9LRHlaSlJYUmhxbWgwR2QyRGUySUVEQjVnL2YzNWlPT09WVjE3Sk9lZWN3ei8rOFE5V3IxN05talZyT0hEZ1FFcmpsNk01NTV4ejJMVnJGN2ZjY2t0aU9ZYlpzMmZ6ei8vOHo2MmF1WVJDSWRhdlg1L1NIQ1luSjRlTEw3NjRWYVV0SEE3empXOThnOHJLU25KemMvbmU5NzZYY3J4QUlFQkpTUWtiTm14SVZCOEhEeDdNSlpkY3duWFhYZGVoY3ovc3hSZGZaTmV1WFZ4NTVaV0paU2k2MDhFbWh3YTMyU2dHVUJEc3ArVStGUHhFUkVSRVJIcVUxNFJSZ3cxS2E5eUF0bW0veGVuampuMWJmdlBOTjlQVTFKU3liZGl3WVZ4OTlkVmNmZlhWaVczeGVCekxzckFzQzl1MmNSd25KUXdhaG9GaEdJbWxEMjY1NVJZOEhnK3paODl1Tnp5ZGM4NDVuSFBPT1RpT2cyM2JHSWJSNXJwOTREWm51ZTIyMnhJVlBKL1AxMnFmWjU5OUZpQnhQSStuYTNNbjU4K2Z6NFlORzlwY0VMNDdiTnh2SlI2UEdteGk5dC9jaCtGMDlFOENJaUlpSWlJRDBQKzg5RDQ3UzZzQnVPbUxDNWd3cXYwNWJSMFZ0ZUM5N1hHc1EzZmlNNFo3R0pIVGoxTkZMMnB2OGZoUGEyK3R3NFl5Ti9oNVREaTd5RXRHL3gzcFNUOCtkUkVSRVJHUi9zbm5nWEc1eVZ2eHJaVVd0c294WFhJOFFwL2x3SmFLWkxWdmZLN1pyME1mS1BpSmlJaUlpUFNLY2JsbVlqSHdTRHgxV0tIMHJ2WDdyTVFTRG40dmpCM2EvMk5ULy84SlJFUkVSRVQ2SWRPQWswWWs1N2J0cTNVb1BtQWY1UjNTRTNaVzI0bmxOZ0JPR3VucDEzUDdEbFB3RXhFUkVSSHBKVU1HR1p4WWtMd2wzMUpoVTlXb01aKzlwYnJSWVZ0bE1ueFBLVFFaMG9HT3EvMkJncCtJaUlpSVNDOGFNOVJNYWV5eVpxOUZRN1FYVDJpQWFvakE2dExrY051Uk9RWW5ERW1mdUpRK1A0bUlpSWlJU0Q4MWJaaUhiSGN0Y3l3YmxoWEhxVmJscjhkVU56b3NLMDUyV2MzSk5KZzJ2R3RMVFBSVkNuNGlJaUlpSXIzTU5PRGtVZDVFc3hmTGhoVWxGcnNQYXM3ZjhWWjh3R1pGaVpVSWZYNHZ6QjdsSVQwR2VDWXArSW1JaUlpSTlBRitMNXcremt2SW45ejJTYm5OaGpJTDFmNjZud09zMjJleHBTSVpya04rOXhvY0R1RHBKQTEvSkJFUkVSR1Ivc25uZ1hsanZhemJaeVU2Uys2dGRhaHBqak9wd0VOQk1OM3FVTDJqdk41aGE2VkZVNHU1bElVaGc1a2owcU9EWjFzVS9FUkVSRVJFK2hEVGdGa2pQZXlvc3RsZTVWYWpHcU51NDVHY1RJTVRDMDBHcDBtbnlaNTJzTW5oa3dxYnVuQnFEWFZpdnNuNDNQUWVES25nSnlJaUlpTFNCMDNJTThrTEdtemViMU43S0tqVWhoMCsybTBSOEVGKzBLUWdhREI0a0pGMjg5RzZpNE1iOWlvYkhDb2E3SlFLSHlTYnVMUWNYcHV1RlB4RVJFUkVSUHFvbkV5RGVXTTlsTlU1Yksyd0NNZmQ3WTFSYUR4Z1Uzd0F2Q2JrQncyeU13MzhYZ08vRi94ZWc4d004QXlRUkdqWkVJNURKTzRRT2ZUZjJtYUhxa2FIZUJ2OWNmeGVtRnpnWVhqMkFQbUNVUEFURVJFUkVlbnpobWNiRklhOEZCK3cyVmx0WTdVSU0zRWJ5dW9jeXVyVUF1WllQQ1pNeURVWk85VEVHRGlaRDFEd0V4RVJFUkhwRjB3RHh1ZWFqQmxxVXRYZ1VObGdVOUhnRUxPTy9kNkJ6T2R4SzZJRklaUGNnREZncXFCSFV2QVRFUkVSRWVsSFBJYmJnYkl3NUM0d1h0UHNVTjNvRUk0N1JPTVFpVVBVY29jODJnT2tDR2dhN3ZCTm44Y2Q2dXJ6UXFiWElEZGdxQkhPSVFwK0lpSWlJaUw5Mk9Bc2hSczV0dlR1V1NvaUlpSWlJaUlLZmlJaUlpSWlJdWxPd1U5RVJFUkVSQ1ROS2ZpSmlJaUlpSWlrT1FVL0VSRVJFUkdSTktmZ0p5SWlJaUlpa3VZVS9FUkVSRVJFUk5LY2dwK0lpSWlJaUVpYVUvQVRFUkVSRVJGSmN3cCtJaUlpSWlJaWFVN0JUMFJFUkVSRUpNMTVlL3NFUkVSRVJFU2s2dzQyT3h4b2RBakhIYUp4aU1RaGFqbEU0bUE3dlgxMlBjTTB3TzhGbjhkdy8rdUZUSy9CMElEQmtDeWp0MCt2VDFEd0V4RVJFUkhwUjJJV1ZEWTRWRGJZVkRVNnhPM2VQcVBlWnp2UUhJUG1XTXVrNjBBVlpKaVFGelRJRDVya0JRd3lQTDEybXIxS3dVOUVSRVJFcEIrSVdyQ3QwcUswWm9DVThicEp6SWF5T29leU9nc0RHRDNFcENqUEhIQUJVTUZQUkVSRVJLUVBzeDNZVlcyenM5cHVjK2htaGdmeWd3WWh2NEhmNnc1MTlIc05NcjNnR1NBZFBTd2J3bkdJeE4waHJwRzRRMTNZb2JyUklXb2w5M09BUFFkdDl0YllqTTh6R1R2VXhCd2dJMEVWL0VSRVJFUkUrcWpTR29mdFZSYVJlT3Iyb1lNTThvTUd1UUdUa0w5M3pxMHY4WmdROEVIQWR6akZKZE5jWFJnT05ObFVOamdjYUhLVHMrWEF0a3FiUFFkdEp1VjdHSkdUL3VsUHdVOUVSRVJFcEkreEhGaGRZbEhkbEZyaUMvbGg2akFQZzlXd3BNT3lNeUU3MDJUc1VLaHBkdGk0MzZJaDRyNFdpY1A2TW91eU9vUFpvenhwWGYwYklNVmZFUkVSRVpIK0lXYkJSOFh4bE5DWDZZVVpJenljUHM2cjBQY3BETTR5T0dPY2x4bkRQZmhibE1DcUdoMCsybTJsZGFNY0JUOFJFUkVSa1Q0aUhJZWx4WEhxSThsdCtVR0RCUk84ak1oVzRPc3VJM0lNRm96M2todG9PU1RVWVdseG5IRDhLRy9zeHhUOFJFUkVSRVQ2Z0VnY2xoWEhhWTRsdDAzTU56bDVsQWVQTWwrMzg1b3daN1NIQ1huSlNOUVVkYS9Ca1hNcTA0R0NuNGlJaUloSUw3TWRXRkdTREJ3ZUUwNFo3V0Y4cm03WGo3ZWl2TlJ3SFluRHlwSjRteDFVK3pQOUpvbUlpSWlJOUxKMSs1SU5SMHdENW8zeGtoZFFtYStuNUFjTlRodnJUWVMvK29oN1RkS0pncCtJaUlpSVNDL2FYbVZUWHA4c0w1MDh5a05RU3pUMHVKQWZabzFLcnVwZVh1K3d2U3A5dXIwbytJbUlpSWlJOUpMeWVvY2RMY0xGNUFJenBlR0k5S3k4Z01Ia2dtUkUybEZsczc4K1BjWjhLdmlKaUlpSWlQU0N1QTNyV3d3bkhKNXRNSGFvYnM5NzI5aWhKc05iZEZEZHNDODlsbm5RYjVhSWlJaUlTQy9ZV1cxakhTb20rYjB3ZmJqbjZHK1FIak85eFRwL2xnTzdxdnQvOGxQd0V4RVJFUkhwWVRFTGRoOUlob2xKK1I1TWpmRHNNMHdESnVZbmcvanVBM2Evci9vcCtJbUlpSWlJOUxDZDFYWml1WUNBejExUVhQcVdrVGtHZzN6dVk4dHhyMWwvcHVBbklpSWlJdEtESEtDa0poa2lwaFJxaUdkZmRXSkI4dHFVSExUcHoyMWVGUHhFUkVSRVJIclFnVVlINjFEdUc1U0J1bmoyWWZsQmc2d005M0hjaG9OTi9UZjZLZmlKaUlpSWlQU2dsbXYyRldiMzNPMzRIWGZjd2VPUFA5N3U2L3YzNysreGN3Rll0V29WUzVjdTdiSFBDNGZEUFBIRUU1Myt6TUpROGhwVjlPT2xIYnk5ZlFJaUlpSWlJZ05KUlVOeW1HZGhxT2VxZmNYRnhXUmtaTFQ1MnFwVnE3anZ2dnU0N3JycnVPeXl5d0N3Ylp0SUpOTGg0M3M4SG53K1g0ZjJiVzV1NXBGSEhxRzV1Wm1mL2V4bkRCczI3S2o3TnpVMThhTWYvYWpENTNMeHhSY3pmLzc4bEczUmFKUS8vdkdQQUsxZU81cUNrRUh4QWZkeFJZUE5pWVg5czNhbTRDY2lJaUlpMGtQcXdnNlJ1UHZZNTRHY3pNNEZ2eGRmZkpGd09Oem1hMS82MHBmdysvMWRPcStKRXlkU1dGaklrMDgraVdFWWZQN3puMmZyMXExODV6dmY2ZkF4VGp2dE5PNisrKzRPN1p1VmxjVTN2L2xOZnZqREg3SjY5V291dnZqaW8rNGZqOGRadDI1ZHEyMkdZZUR4dEo0ak9YZnUzQTZmOTdFTXlUTEk4TGlkV0p0alVCK0JVTmUrNWw2bDRDY2lJaUlpMGtOcXd5MkdlWVk2WHpsNitlV1hxYSt2Yi9PMXozLys4MTBPZnFGUWlQdnV1NDl2Zi92Yi9QS1h2K1RFRTA4a0x5K1BxNjY2cWtQdi8vM3ZmOTlxMjBNUFBjUTc3N3h6elBjKzl0aGpQUGJZWSsyK2Z1MjExM0xsbFZmeXlpdXZKTGJ0MmJPSGIzempHeXhhdElqcnJydXV6ZmM5K09DRGJONjhtYWVmZnJvRFA4SFJGWVlNU212Y2ExZmI3QkR5OTc5NW1RcCtJaUlpSWlJOUpCeExQczd1WkxYdnNMbHo1L0w5NzM4LzhmekpKNS9rNVpkZjd2STVOVGMzRTR2RkdENThPSGZmZlRlclZxM2l4Qk5QQk9DYWE2N3AwREgrOUtjL3RmdmE1WmRmM3VWQUNqQjkrdlJXMjk1OTkxMEFGaXhZME83N0lwRkl1OVhSem5LdmxSdjhJbkVIVVBBVEVSRVJFWkYyaE9QSmlwKy9tKy9FTjIvZXpJTVBQdGp1NjVGSWhEVnIxckJvMFNJQXpqcnJMRzY1NVJiKzkzLy9sM2ZmZlpkWFhubUZLVk9tTUdYS2xHNDlyeTk4NFF0a1oyZDM2ekhmZi85OUNnc0xLU29xNnRianRzZm5TUWE5bHRld1AxSHdFeEVSRVJIcElTMHJmcjV1dmhNZk1tUUlGMXh3UWJ1dnYvSEdHd3dlUEpoVFR6MFZnRW1USnJXNzc1ZS8vR1ZxYTJ2YmZUMG5KNGRubjMyMncrZFdWMWZIOWRkZjMrSDlBWEp6YzNuaWlTZGFiVisxYWhYNzl1MGpPenViNzMzdmU2MWV2K2FhYTVneFkwYW5QdXRZV29iMGx0ZXdQMUh3RXhFUkVSSHBJUzJyUlMyclNOMWgyTEJoZlAzclgyLzM5ZmZlZTQvUm8wY2ZkWi9Eb3RFb1JVVkZ6Smt6cDlWcksxYXNZTy9ldlowNk43L2Z6OEtGQ3hQUGJkdkdORnZQY2R5OGVUUHIxNjhIWVBqdzRXMGU2OVZYWDhVMHpWYlZ2cXFxS3ZiczJVTkRRME9uenEwalZQRVRFUkVSRVJsZ21pTXhkcFpXc2EreWxoMGxWWjE2NzVocHB5WUNUMmJiS3l0OGFoOS8vREZqeG95aG9LRGdVeDFuMHFSSlhIbmxsYTIyMTlYVmRTbjRMVjY4R0lDUFB2cUl4eDkvbkp0dXVpbXhyRUpkWFIxUFAvMDA2OWV2SnhRS2NjTU5ON1JadmR5NWN5Y3JWNjdrdlBQTzQ3YmJia3Q1N2ZISEgyZlBuajJNR3pldVUrZldFVDVWL0VSRVJFUkVCbzU5bGJXODhMZFZIS3hyNnRMN1Q1aml3S0ZDbCsxQVY0cCtLMWV1VE16VEEzZFpnOE4yN05qQmZmZmR4em5ubk5PcHBSaDYwc2lSSThrYStzUnVBQUFnQUVsRVFWVE56ZVgrKys5bndZSUZ6Snc1ay8vN3YvK2p2cjZlQ3krOGtPdXZ2NzdkT1lGUFBmVVVwbWx5OWRWWHQzcHQ1Y3FWRkJRVUhITk53SzVvZVptYy9sbndVL0FURVJFUkVla1FCLzc0enZwUGRZaElOTXdnYndDQWFCeXl1bEQxS3lnb1NPbG11VzdkT3JadTNRckFoQWtUT09ta2szam5uWGRZdEdqUnA2cCtmZkxKSi96bU43OXBjM3RIMkxhN1VQMlJpOGFQR2pXS2h4NTZpT2VmZjU3Zi92YTNMRm15aE56Y1hCNTg4RUdtVHAzYTd2RSsvdmhqMXF4WncwVVhYVVI1ZVRueGVKeFJvMFlCYmlXd3ZMdzhKUkIzcDRpVmZOemRjek43U2o4OWJSRVJFUkdSSG5SRVpXNXdLSXU1MDhZd1lYUmVwdzVUMnB4SitGQ0lpTVFkc2pJNlgvSWJQWHAweXRwMVR6NzVaQ0w0QVZ4OTlkV3NYYnVXWC8vNjF4MWVVTDB0TzNic1lQZnUzYTIyeCtOeEJnMGFkTXozTnpjM1l4Z0cxZFhWTEYrK3ZOWHJXVmxaekpremg0OC8vcGhZTE1ibXpadmJESlZubkhFR29WQ0l4eDU3akdBd3lKZSs5Q1crOTczdjBkall5RjEzM2NYTW1UUDUzZTkrQjhCNTU1M1hoWi8wMkNJcDNWajczMUlPb09BbklpSWlJbkpVdHUwY1hzSU5nRk9tbnNEQ2MyYVE1ZTk4dWE2dTFDTGNjSGc5dU80NncxVFRwazFqMHFSSmZQVFJSK3pZc1lNSkV5WjA2VGlYWEhJSlgvM3FWMXR0ZitLSkozajc3YmVQK2Y3bTVtWXlNek1wTGk3bXFhZWVPdXEraCtmNHRXWE1tREdzV0xHQ3Fxb3Fici85ZGdvS0N2aVAvL2dQN3Jubkh1NjU1eDZ1dSs0NmxpeFp3dHk1Y3hrelprekhmcmhPaXJhNFZ0MjlERWRQNmFlbkxTSWlJaUxTTTVvanlXNGV3U3hmbDBNZmdNK2JYQWc4YWgyL2hjQVhMbHpJSC83d0J5ekxPdmJPeDBsTlRRMURoZ3poOU5OUDU2V1hYbXB6bjVLU0VtNjc3VFlXTFZyVXFwSE03YmZmVGxsWkdlUEhqNmV4c1pHYW1ock9QdnRzd0IwdSt1TWYvNWk3N3JxTFgvN3lseGlHMGVhOHYrNFNPWTdkV0h1S2dwK0lpSWlJeUZGRVdwUjdKbzhiMXVYUUI2blZvcnJ3OGVzU2N1YVpaM0xXV1dkaEdGMFBLWldWbGF4WnM2Yk43Y2NTajhmWnQyOGY4K2JOd3pSTnNyS3kydHpQNy9jRDRQRjRVdlpac21RSnhjWEZmT0VMWDJESWtDRXNXTENBazA4K09lVzl1Ym01WEhUUlJUejU1Sk44OXJPZlplTEVpWjM1OFRxbDViVlN4VTlFUkVSRUpBMkZvOG1LMzhpQ25FOTFySnpNWkJBcnIzZVkxb1VHbEk3anBGVHluRGJhVExhMVJsNW5MVjI2bEtWTGw3YjVXaWdVT3VwN2k0dUxzVzI3eTgxbFhucnBKUVlOR3BSbzFtS2FKc0ZnTUdXZlZhdFc4ZlRUVDNQQ0NTZTB1VGo4S2FlY3dvZ1JJN3IwK1VlcWFFaCt4emxacXZpSmlJaUlpTWhSNUFVTVRNTmR5aUZtdVpXazdNek9CWWtWSzFha0xJWit2Sng5OXRudGRzbjBlRHhIZmU4SEgzd0F3TXlaTTd2MDJmZmZmei9GeGNYdEJzemx5NWZ6bi8vNW53UUNBZTY2Nnk0eU16TmI3ZlBaejM2MlM1OTlwTnF3USt4UXp2YVlrRHRJd1U5RVJFUkVSSTdDTUNBL2FGQmU3MWFRS2hvNkgveEdqQmlSbU9zR3NIcjE2bU11c2REYzNFeFRVMU9ycFJYYWMrMjExeko2OUdqR2p4L2ZxWE1EZDVqbk8rKzhRMkZoNFZHWFp3Q0lSQ0pBNnlBWkRBYVpQbjE2bSsvNS9lOS96N1BQUGt0V1ZoWS8vT0VQR1RseVpJZk82L0FRMVk1K0I0ZFYxQ2VyZmZsQmcwOHhlclpYS2ZpSmlJaUk5QlBOY1NpcmN5aXZ0NmxxZEdpS3VVMG5JbkVJeHgzQzhaYlAzY2ROaDBZcERzcHcyOUJuZXQwNVNvY2ZaM3FOeFBOQkdXNUZxakJrTWp6YklFdDNpc2RGWWNpa3ZONHRJVlUyMkJUbGRXNVk1c2lSSTdubW1tc1N6OFBoY0t2Zzk3dmYvWTRkTzNiZzkvc3hUWk10VzdaZ1dWYUhnOXdsbDF6UzRmTnBiR3lrc2JFUm44OEh3UFBQUDA5bFpTV0xGeTl1TmNld3RyYVdSeDk5bEp5Y0hQeCtQK3ZYdStzaWRtVFI5YXFxS243MnM1K3hjdVZLQ2dzTHVlZWVlNDdheGZQTk45L2t6VGZmSkJBSTRQRjRFdDlSWnp0L1ZqVFlpY2VGb1U4L2hMYTM2Sit6aUlpSVNCOFN0MkYvdlVORmc4UCtlcHZ5Qm9meWV2ZHhRN1RyeDIyS1FWT3M1Vnl3WXpjV0NmcGdXTWlrTUdSUUdEUlNIbnY3Ny8xdnI4c1BKc05RWFJocW1oMEdkM0RlMkxYWFhzdlFvVU5UdGkxY3VKQ3p6anFMUUNDUTJCYUx4Vml5WkVsaS9sOUdSZ2FublhZYW4vLzg1ei8xK1M5WnNvUWxTNWFRbFpWRlJrWUdtelp0d3JidHhMSVI4WGljRVNOR3RQbFpvVkNJMWF0WEU0dTVmNUh3K1h5Y2NjWVpuSFhXV2NmODNPWExsN055NVVwT08rMDBicm5sRnJLenM0KzYvK0RCZzltMGFWUGllVlpXRnVlZGQxNkhQdXV3ZzAwT0RXNVJFZ01vQ1BiVGNoOWdPRzNOQmhVUkVSR1JIdEVjZzA4cWJiWldXbXl0dE5sVDQzUWdrdlV1QXpoaHNNR2tmQStUODAwbTU1dGtkYjNSWlo5MzkrTi9JbnhvMGIxTHo1bkJtYk83dGk1ZVN4djNXNVRXdUZjNjVJZlR4eDJmZW94dDIxaVdoZGZyYmJmRDU4TVBQOHk3Nzc3TEs2KzgwcUZqZnZ6eHg5eDMzMzJKNThGZ2tOTk9PNDJiYjc0Wm44K0hiZHVVbFpVZGRRaW00emc0anRQcEpqUTdkKzdzOVBCVDIzWXJkbDFwZUxOa1o1ekdRMzl3R1QzWVpPcXcvdnNYRHdVL0VSRVJrUjdVR0hXRDNwWkRRYSswTmoxdXhVYmxHSWRDb0JzR0E3N2VQcVB1Y3p5Q1g5U0M5N2JIc1E1ZC9obkRQWXpJNlYvVnBFOFRxUHFEdmJVT0c4cmNJYmtlRTg0dThwTFJqMzlVRGZVVUVSRVJPYzRhb3JCcXI4WHlQUlpiS3UwK1g5SHJpdEphaDlKYWk3ZTJXeGpBNUh5VFUwL3djUEpJRDhFMENvSGR4ZWVCY2JrbTI2dmM4TFMxMG1KWXRoZXpIMlcvZEExOEFKWURXeXFTUzJhTXp6WDdkZWdEQlQ4UkVSR1I0eUljaDVXbEZzdExMRFpYMk5qcG1QYmE0ZUJXTlQrcHRQbjFxaGhUQ2t4T094UUNNM1gzbVRBMjEyVFBRWnVvQlpHNE8veHp4dkNqTDVNZ1BXUDlQaXV4aElQZkMyT0g5dlBVaDRLZmlJaUlTTGVKV0xDK3pBMTc2OHBzNHZheDM1UHViQWMybHR0c0xMZjUxY29ZTTRlYm5EcmF5MGtqK244RjVkUHlHREJ6aEljVkpXN0MyRmZyRVBMYmFSRXkrck9kMVhaaXVRMkFrMFo2K2xVbHRqMEtmaUlpSWlLZlF0eUc5ZnR0bHBkWXJOMW5FYldPL1o2QkttN0RxcjAycS9aR3lmVEM3SkVlVGgzdFlVcUJPV0M3aE9ZR0RDWVhtR3lwY1A5S3NLWENKdWczeUF1a1FkTG9oNm9iSGJaVkp2OWlNNlhRWkVnSE82NzJkUXArSWlJaUlsMjB2OTdoejV2akxOdGpwZVc4dmVNcEhJZWx1eTJXN2JhWU44YkR3cW5lQVJ0MnhnNDFxUXM3bE5XNXYwVnI5bHJNRyt2VjNNZ2UxaENCMWFYSnY5eU16REU0WVVqNi9FVkN3VTlFUkVTa2t5SVcvSGx6bkw5dFNYWmxsSzV4Y0FQZzhqMFdGMDMyY3VsVTc0Q3MvazBmN3FFeEdxY3VESllOeTRyanpCN3BJWGVBaHVHZVZ0M29zTHJVU3Z4N3pzazBtSlptOHkwSDREOHJFUkVSa2E3YldHNXg5OS9DL09VVGhiN3VaRG53bDAvaTNQTkdoSTNsQTIrOHJHbkF5YU84K0ErVlpTd2JWcFJZN0Q2b2lhTEhXL0VCbXhVbHlkRG45OExzVVI3U0xYSXIrSW1JaUloMGdPM0FiOWZHZVBqOUdBZWFldnRzMGxkRmc4UEQ3OGQ0WVcxc1FIVkNCVGR3bkQ3T1M4aWYzUFpKdWMyR01nMGxQaDRjWU4wK0t6Ry9FaURrZDYrQlB3M0hSYWJoanlRaUlpTFN2V3JERGo5ZkZtVnJsVzYvZThxYjJ5eEthaHh1bXBkQjBKOXV0WmYyK1R3d2I2eVhkZnVzUkdmSnZiVU9OYzF4SmhWNEtBZ09uTy9pZUNxdmQ5aGFhZEVVVFc0ckRCbk1ISkVlSFR6Ym9vcWZpSWlJeUZIVWhoMSsvSzVDWDIvNHBOTG1SKzlFcVdrZVdOKzlhY0Nza1I2SzhwSzM2bzFSdC9ISXNtSnJ3SDBmM2VsZ2s4UFNZb3MxZTFORDM4UjhrMWxwc214RGUxVHhFeEVSRVduSDRkQzN2MTQzMnIxbGY3M0RRKzlGdWVOY0h3RmZHdCtWdDJGQ25rbGUwR0R6ZnB2YXNQczdXQnQyK0dpM1JjQUgrVUdUZ3FEQjRFRkcyczFINnk0T2J0aXJiSENvYUxCVHdoNGttN2kwSEY2YnJoVDhSRVJFUk5yUUdGWG82eXYyMXp2OGYrOUZ1ZTJzZ1JmK2NqSU41bzMxVUZibnNMWENJaHgzdHpkR29mR0FUZkVCOEpxUUh6VEl6alR3ZXczOFh2QjdEVEl6M0VYaUJ3TExkcGNJaWNRZElvZitXOXZzVU5Yb0VHK2pQNDdmQzVNTFBBelBIaUJmRUFwK0lpSWlJbTM2NWZKWWwwSmZJTU90TWpURjJuNTlhSmFCeDRTcVJxZEREVHZ5QXdZSG1weDJPNGllTjhIRG5ocUg3ZFg5cy92alJaTzhUQjltOHBQM29rZmRiM2VOdy9OclluemwxSUc1dU4zd2JJUENrSmZpQXpZN3EyMnNGcGM3YmtOWlhYSWRRR21meDRRSnVTWmpoNW9ZQXlmekFRcCtJaUlpSXEzODVaTTQ2L2QzTEVpRi9KRHROOWg3NktiN2xqUDlST0pPSXNoTXpqYzUyT3hRMGVDKy9ybXBYaGFNOC9EdDE4TFVSWTU5L0p2bSs2aW90L241UjIwbnlhdG5aL0QzYmRaUmc5K1FMSmhTMFA2YVpOdXJiQ2JsbTJSbUhQdDhBTUl4V0ZKc2NjNTREMk9IbXZ4cXBkdUJNeTlnTUdadyszZlRPNnB0YXNLcDIzSURCcU1IZDZ6dHhMSTlObU9HV0Z3NE1iM1dWK3NvMDREeHVTWmpocHBVTlRoVU50aFVORGpFQnQ3cUY1M2k4N2dWMFlLUVNXN0FHREJWMENNcCtJbUlpSWkwVU5sbzg4ZE44UTd2ZitPcFBvWm5HL3pIM3lQVUh4SGtDZ0lHLzNhNmo1SmFtd2ZmY1lQZ3VLRW1KVFZPaDBKZnRoOU9HR3p3OW5hYm9sd1RUenY1YU1nZ2c4bjViYis0cGRKbTlHQ1RHK2EybitxZStqakc1Nlo2eVIzVXNUdmk2aWFISmNVV2c3TU1Gb3oxRVBJYi9NL1NLTk1LVGY3bDVQWS81MytXUmxtNTErYmFrelBZWEc2eGNtL25xNVMvWHg5ajFuQ0QvT0RBN1ZIb01kd09sSVVoTndEWE5EdFVOenFFNHc3Uk9FVGlFTFhjSVk4RFpVa00wM0NIYi9vODdsQlhueGN5dlFhNUFZUEJXUU0wNlIxQndVOUVSRVNraGRjMldXM09DV3JQYzJ0aTNIT0JuNXZtK1hqbzNlUndSWjhIdm5HNmo0Z0ZUeXh6dDJmN1lXU093ZXVmZEN4WXpoenUzdGl2SzdPNC96T1paTFdUcVU0WmFYTEt5TGFIUUg3MTkyRTI3TGY1NXF1cHBiWk1yOEh0Wi92SThCaHNLcmY0Y0hkcTJXaHl2c250Wi90NFprV01KY1Z0bDVSZTJSakhhOEpuSm52NTFoaysxdTEzOTN0OGFaVG1GZ1hLd1ZrRy85b2llTTRaNWFFaDRuUXArTVZ0ZUcyenhRMXpCMjd3TzlMZ0xJVWJPVFlGUHhFUkVaRkR3akdIai9aMGJ0emMvbnFIWDY5eVUwN0w0b3JQNDNaZ2ZHWkZOREc4OGVTUm5rVDN4Vk5HdGc0dVZZME91MnVTUjVrM3hzTzJLcHU2Q056M1pxVE5WdlAvZWJHZkQ0b3Qvcnk1N1RCNXVPTFRISU9adzAwcUdoeks2eDIrZWxvR09Wa0dEN3dkYVRYOEV0eEtJOERPQTBjUFo3OWJIeWZnTXpBTWlCLzY2clpXMmpTMG1MSlhFT2plVVBMUkhvdXJaM25KekZEWUVla29CVDhSRVJHUlExYnV0ZHR0b3RLV3lmbG15aERMUzZkNkdaSmxZTmx3WHBHWEhkVTJNNGQ3eUE4NmZGeGlNVytNVzhINzdJbHQzNEs5djh2aTJaVnVpQnlhNVE3ZmZHNjErN3lxcWYwVGE0NUJSZVBSVDl3QVBqYzFnL3lBd2VaeWkrbkRUQjc3TU1xZVEwRXp3M1RuangxMllvRUh5M0huTDRieWt3SExzbWsxbi9CWEsyTTR3Tm5qazNQdkFqNTQrSE9aUEw4bXhzWU96cGZzS010eHI5VVpZd2ZtWEQrUnJsRHdFeEVSRVRsa2VVbm5xbjJqY294RW1BTjMrR1MySDZKVzZ2Wk41VGJWalE1RnVTYnY3TFI0WlVOeUhPUTVFN3g4ZnBxWG4zNFFaVXRGTWlDZE5kNnREdTQrbU56Mi9RdjlqR3lqL2Z6NUV6MmNWNVFhZ3Y2OE9jNnJMZVlxT3NERDcwWDR6dGwrNW83MjhQZHRGbXYySlk4OUpNc2Qrbm1rN3h5eHJTRUsvLzdITU5sK054d3VMN0hhN0U1cTRNNjdPbDQxdWVVbGxvS2ZTQ2NvK0ltSWlJZ2NVbExUdWNyVVc5c3QzdHJ1aHNWUk9RYmZQTU1IR093NllMTmtsOFhTRnNOR2J6M1REVkFHcEF5REhKUngrTE1kSW9kMjkzdmczS0xXdDJrZXc5M3Z6VzFIbnlQNGxWTXoybXhWM3hTRFI5NlBjT2Q1ZnZMYUdYNzUyN1V4VmgrYWU1ZVY0VmI0b29mTzYzTlR2Y3dhNFlhdGY1NmF3WGtUUEl6S01makRobzQzdytrdW5iMVdJZ09kZ3ArSWlJaWtsY2JtS0o4VWw3Ty9xbzd5NmpvaXNZNkhrbnBqRGwycFVaMDYyc04xY3pMWVZtWFRISU9ST1NiWHp6V1pOOGJETHo2S01xWEF3N1JDZHhqbGtZRXJMMkJpT1c1bnhzUE9tZUFsMEU0amx3UE5Ec3VPTVEveEs2ZW12dm16SjNxNVpFcnl0czlqUUhhbXdXT1haUUxRRUhINHlhSEdOQTBSdDJzbndHT1haZkwrVG92ZnJuVXJsT0VXRFZ0ZVhCc2pkNURCWjAvMFVoZ3llWEw1MGRmaDYyNTFZWnZiSDM2NVJ6OFRZRjlsYlk5L3BraDNVUEFURVJHUnRMRzlwSkxmL0dVRkRVMGRXQ3VoTFNQaTRPbmdZbmE0OC9DdU9UbURrNGFiZkxUSDRxbVBZL3kvYy8yVTFOajg1Wk00WDV2bjQ1NEwvU3piYlZIZDVGQjgwR20xN01LWUlRWjdhNU9MdVFkOWNNa1VkMzdnaE56V0RXQk9HbTRtQWx0SGJhK3lFNTFFY3pJTnpwM2dEdEhjVitkdzZtZ1AvaTdjRWNadGVQekRLRGVlbHNIa2ZBK0RNM3UyMFlwaFd4eS9nYVR0QzBkN3Zyb3AwaDBVL0VSRVJDUXQvR1A1Vmw3L1lOT25Pb1poUjNFNkVmeStPaStEMFlOTmZyMHF4anM3M1NwYzFIS0lXckM1d3VhLy9oSGgrcmtadkwzRDRxM3RjZWFNOG5ES1NKUENvRUY1ZzBQSUQ3bURETmJ2VDFid0ZrN0xJRzdEWDdmRXVmbjAxblB1T2pyVXM2V3RWVFpicTl5aGtXT0d1TUZ2WmFtN2p0N3BZejNIN056WkhzdUJueStMa1J1SVU5WG9NS1hGYTRmWEhPeE1zNXpPTU95ZXJUQW1EWkNGOFNUdEtQaUppSWhJdjdkcmIzVks2TXNmRW1UZXpMRVVEQTJSNGUxNEE1Qlh0dm5aWE4zeHozMW1SUXpiZGp0cUJueHU4NVcvZmhMbkh6dmNJRmZlNFBDanQ1TUJaVXVsRzdCbWovVHcxeTF4VGpxMFR0KzJxbVR3YW9vNXZMWXBScmlkYk5lVm9aN3R5UXNZRkFRTVh2K2s3ZURuODdoQjltZ2MzR1VvanVUM3V0VzRXT2Y2NVhUWXNLRERoSWtqanMvQmo3QnArNzdFc2hqRDgzTjY1RE5GdXB1Q240aUlpUFJyMFpqRmM2K3ZTRHcvK2NUUlhIWHhLVjA2MXJ5NHhlYnEyTEYzUENSM2tNSFFRUWFUZ2FtRkprT3pEUElDQm1lT1N3MmJ5L2RZUkN3b3JYV29ibktZZDRJYi9PYU05aEMzWWUyK1pEcjZ4L1k0OVJGYURRazlMQzlncEN5YjhHbU16akdJV080QzhYNVA2ckRKb004ZFNObDBqSzlqV01oZ2FvSFphcEgzb1ljV0ZHK01IcDhLMlQvUEdzS3BvMDg5THNjKzB0MlAvNGx3eEUzaVdiNk9WNFJGK2hJRlB4RVJFZW5YTnU0b282YStHWURCb1N5K2NPR3NMaDlyU2tIYllhczk1MHp3TXJYUXhHT0ExNFNZRFdkUFNHMmk0alhkNVJ3aWh4cW1mTGpiNG5OVHZGdzB5Y3UwUXBQVmUrMlU2bDV0RzR1cHR6UThaTEJ3V3ZlRWo5WDdiRzU1TlV6Y2hvSkE2bXRqaDdqZnhjR2pyQjhJTUgyWXlaVW5aVkIveE1qTDBZY1dnSzgreHZ1N2F2cXd6bDBya1lGT3dVOUVSRVQ2dFpaZEZ1ZlBITmVwb1oxSEdqcklZTzRvRHgrWGRteDg0bU1mdW1ubjIyZjVHQll5dVB0dmtaUVE5NzF6ZldSNkRRNjBDRC92N0lqem1jbGV2ampUdlEzNzY1YU9WeGdCMXUrM0U1L2JubDkrb2VQTlgrTHRUTzg3OVFUM2V6eHlzZllqVGM3MzRBQ2J5aTJLY2syMlZOcFlOcHcwd2tQVWdySTZkeTdqbGtxYitpNzIzRG5TM0ZFZUJtWDBmR01Ya2Y1TXdVOUVSRVQ2dGYxVmRZbkgzVEgvYXRFTUw2djNXZTBHb2lPZE1kYkRsQUtUbFh0dFdvNld2SENpaDZKY2s1OTlFRTFwQjFJYmhsV2xGcWVkNEdGSHRjM09BNTJyaUEzTk1waDNRdmN2WEc0NWNMQVpJbkdIc1VQY3ozQ0FPYU04L0gxYkhNdHg1eCsyWEhiQ0FDYmxtK3c2NE5BWWhiVmxObXZMb2hUbG1weVk3eTVUY1Y2Umh6ZTNXZno0M1dSWWpjU2REbisvUi9LYThJVVp1b1Z0NldDenc0RkdoM0RjSVJxSFNOeWRteG1KazVpYm1PNU1BL3hlOEhrTTk3OWV5UFFhREEwWURNblNId2xBd1U5RVJFVDZ1V2c4V1dMelpYejZRSlFYTUZnMEk0TVgxbmFzRXJleTFHSklsc0dGazd6OCtKOHplWCtYUldXanpSVW5aZkNQSFJacnkxSVRUbEd1eVNtajNQTWNuMnN5L3dSUHlrTHZ4eko2c01HL25OTDk4OHlxbXh4dS8zT1lFd1liM0hxbUg4T0FWWHR0dmpEVHk1bmpQRHkvSnNZZk44WDU0NmJrOXowaDF5U1FBUnRiZENYTjlzTU5wMmJnQUt2MlduenBwQXhtRFBmdzVQSm9ZaGpyLy90TDEwdC9pMlpra052TzR2TURSY3lDeWdhSHlnYWJxc2F1aCtoMFlqdlFISVBtV011azYwQVZaSmlRRnpUSUQ1cmtCUXk2NGY4bStpVUZQeEVSRVpFalhEalJ3K1lLaTNWbHg3NmpEc2ZoVDV2ai9IMWJuTTlOZGVmdWdZZUlCUjhVcDdibUhEL1U0Sll6ZmRnT1BMYzZ4bVV6TXJoK2JnWXgyMkZGYWNmdTN0ZVdmYnFobmxtSHVtMGVXUWp5R0hEQlJDK1hUZmZpTWVIWkZUR1dGRnRNekRPNWJrNEd0NTdwWTBXcHpYT3JvOVFkeW0xekRnWFk5ZnZkY3k4SUdQemJHVDRLQWdhdmJZcno2cVk0SzBkWlhEL0h4MzMvbE1tVHk2T0pmUS9MOUhhOEtuWHFhSk1MSnc3UXUzWWdhc0cyU292U21nRlN4dXNtTWRzZGNseFdaMkVBbzRlWUZPV1pBeTRBS3ZpSmlJaUl0T0VyY3pQNHo3ZWo3SzgvOWsxMjBBZm5GM2s1YzV3WHk0SFZleTFtRFBkdzkvbCtWdTIxZVh4cGxGTkdtdnpycVQ1TUEzNzJRWlNONVRaNzZ4eHVQZFBIVGZOOHZMM0Q0cVYxTWFKdEZQL21qL0hnODhBZ24wRmVnQTUxOVJ3enhPVHM4UjUyVnR2NHZRYnp4M2lJV2NtbUtOV0hsbURJTU9IMHNSNHVtdXlsSUdCd3NCbCt1VHlhV0hwaVc1WE52VzlFV0RRamcvTW5lcGhhbU1rTGEyTjhVR3h4eWlpVHhoanNQbWh6NWpnUFY4ek1JQ3ZERGNLdkhxb01yaWkxMlZzYjRWc0xmSHg5dm8vLytIdUVTNlo0Q2NjZ3d3T25qdmF3cCtiWW9YZFl5T0RMeDZIUzJSL1lEdXlxdHRsWmJiY1prak04a0I4MENQa04vRjUzcUtQZmE1RHBUYTZubU80czIvMGpUQ1R1RG5HTnhCM3F3ZzdWalU3S3Z5a0gySFBRWm0rTnpmZzhrN0ZEVGN3QlVrQlc4Qk1SRVJGcHd5Q2Z3UjNuK25qbzNTZ2x0VzJIdndzbmVwZzkwcDNMWnhxd1pwL05IemJFMkZmbmtPMlBzWEJhQnBXTkR0Zk16dURjQ1I0YVkvREVNamYwZ2R2dzVORWxVYjQyejhlNUV6emtaQm84dnJSMU5lK0xNelBJOXJ1UEIyY2EvTXZKeHc1QU00YVp6QmhtOHZ2MWNiWlcyWW13MkJTRE43YkcyWDJvYWhUeUcxdzZOUU9mQjE3YkhPZjFUK0t0d21mTWh0K3VqYkdoM09LR3VUNGN4MTNqYjN1MWplTzRUWEd1bkpWQlV4UitzVHphcWxKYVZ1L3d3N2Npak1veDJWL3ZNR09ZaDZEUHZRbXZhSEI0Y2UzUkY2UWZuV1B3bmJOOWliVUJCNUxTR29mdFZSYVJJNzZpb1lNTThvTUd1UUdUa0w5M3pxMHY4WmdROEVIQWQvaDNKUG03VWhlR0EwMDJsUTFPb3RHUzVjQzJTcHM5QjIwbTVYc1lrWlArdjF1RzR6aXFGWXVJaUVpLzlUOHZ2Yy9PVW5mVjladSt1SUFKby9LNjlmaU5VWWVmZmhCbFIzWHJXNmF2bkpyQnhEeVRsYVVXNysyeTJxd09Hc0JYNTJXUU84ams1OHVpYlM1dk1DUUwvdlZVSDgrdmpyRzN6bjE5U29ISnQ4L3k4Wi8vaUhTNkFVeG41UWNNNmlKT3EzRFJGbmRSOStSejAzQXJVdU9HR095dGM5cXNXTGJIb1BXUTB5Tk55RFg0MWhtK0ZqZjBQYS9sT242WG5qT0RNMmRQT082ZmFUbXd1c1JxOWZzUzhzUFVZUjRHcTJGSmw5UTBPMnpjYjlGd3hEVFR2SURCN0ZHZXRLNytxZUluSWlJaWNoUUJuOEd0QzN3OHR5Yk9oN3RUVTgweksyTEhiS3poQUU4dWorRTQ3czE4V3c0MncwUHZwbGI2TmxmWWZPVjN4MWpVcjV0VU5uWThXQjRaN0E0UFBkeDFzUFBoOUZqdm1IZUN5WmRQeVNERGs4WjM0MjJJV2ZEeG5uaks4aGVaWHBoWTRHRkU5c0Q2THJyYjRDeURNOFo1MlZmcnNMVXlXVW10YW5UNGFMZkYzQk04ZU5OMGVHeWEvbGdpSWlJaTNTY3p3K0NHdVJsY1B5ZURqQlozVHgzdHBoaTMydzk5MHByZkEvODZONE92bk9vYmNLRXZISWVseGFtaEx6OW9zR0NDVjZHdkc0M0lNVmd3M3B2U0liWXU3TEMwT0o2eUZtYzZVY1ZQUkVSRXBJUE9HT3RoWXA3QmI5ZkVXYmRmUGZTUGg1bkRUSzZjNWFVZ09QRHFFK0U0TEN1T3B3eTVuWmh2TWo1MzRIMFhQY0Zyd3B6UkhyWlgyZXlvY3Y4OU4wWGRhekIvckJkL21pV2xOUHR4UkVSRVJJNnZncURKdHhiNFdGdG04ZXRWTVE0MjkvWVpwWWY4Z01HVnM3eWNOSHlBOWRnL3hIWmdaVWt5OUhsTW1EWFNROTRBWDdPd0p4VGxtZVJrR3F6ZGEyRTVFSW03MTJMZVdHOWF6ZmxUOEJNUkVSSHBncE9HZTVoMnNZYzN0c2I1OHlmeERqVkdrZFlHWmNEbnBubzVkNEkzYmVkV2RjUzZmY21HSTZZQjg4WjRDYXBiWjQvSkR4cWNOdGJMUjhWeExBZnFJKzQxbVRVeWZmNFFvZUFuSWlJaTBrVmVFejU3b3J0KzN4ODN4WGgzcDlYaHhjZ0hPdE53MXlQOC9QUU1BZ056ZWI2RWJaVTI1UzA2d3A0OHlxUFExd3RDZnBnMXlzUEtFcmVEVVhtOXcvWXFtNks4OVBpTGhJS2ZpSWlJeUtjVThzTTFzek80ZkhvR3kwc3NsdXlLZDZuTDVVQlFsR3V5WUp5SHVhTThhVGVIcWl2SzZ4MTJWaWZuaTA0dU1GTWFqa2pQeWdzWVRDNHcyVkxoWHBNZFZUWkJ2OEd3VVArL0p2cm5KaUlpSXRKTnNqTGNLdGJaNHozc3EzTll0c2ZpdytJNE5UMnpLa09mTlRnVFRoL3JaY0ZZRHdYQi9uOEQzVjFpRnF6Zmwxd2ZZM2kyd2RpaDZWRmQ2cy9HRGpXcEN6dVVIVnBUYzhNK2k3eUovWDhvc29LZmlJaUl5SEV3SXR2Zzh1bGVQai9OeThaeW13K0s0NnplYXcrWVpSMDhCc3dhWWJKZ25KZHBoV1phTmNub0xydXFrNzhQZmk5TUg2Q05iZnFpNmNNOUhHaHk1KzVham51dEp1YjM3K1NuNENjaUlpSnlISmtHekJobU1tT1lqNmdGTzZydHhQOTJWdHMweG5yN0RMdEhJQVBHNTVwTWFQRS9uM0pNdTJJVzdENllIT0k1S2QramNOeUhtQVpNelBld29jeXR5TzQrWURNdTErelhWVDhGUHhFUkVaRWU0dlBBbEFLVEtRWEp1OGZ5QmljbERPNnRkZWpyUlVFREdKbGpNQ0hYWlB4UU4rU2x3eHlvbnJTajJrNDBBZ3I0M0FYRnBXOFptV093czlwZDI4OXlZR2UxemFSK1hQVlQ4Qk1SRVJIcFJZVkJnOEtnaDlQSHVPV3h1TzJHd2ZKNmgvMzFkc3JqaG1qUG5sdlFCOE5DSm9VaGc4S2d3YkNRU1VIUWJYVFJueXNmdmMwQlNtdVMxYjRwaFNxTjlsVW5GbmhZVmVwVy9Vb091c005KzJ0RVYvQVRFUkVSNlVPOEpvek1OaGlaYlFDcDZhbzVEbVYxRHVYMU5sV05EazB4aU1RZEluRUl4eDNDOFpiUDNjZE5oNGFTRHNvQXY5Y2cwK3ZPSnp2OE9OTnJKSjRQeW5DN0doYUdUSVpuRzJUcFR2RzRPTkRvWUIzS2ZZTXlVQmZQUGl3L2FKQ1ZBYzB4OTQ4eUI1c2NoZzdxbjlkTC81eEZSRVJFK29rc0w0d2ZhakIrcUNwRS9WbkxOZnNLcy90ZTZUUWVqN04yN1ZvS0N3c1pOV3BVdHg2N3NyS1MvUHo4eFBPR2hnYmVlT01OTHJyb0lnS0JRTGQrVm5jcERKa1VIM0NUZWtWOS93MStmZTgzVFVSRVJFUWtqVlUwSklkNUZuWnlibVFzRnFPNXVmbFQvKzlvbXBxYStQNzN2OC9mL3ZhM0x2MTg3ZG05ZXpjMzNuZ2p6enp6VEdMYit2WHJlZXFwcDNqNTVaYzdmSnkzM25xTHE2NjZpcHFhbW1QdTI5emNURGNFSXA0QUFDQUFTVVJCVkZsWkdaczNiMmJwMHFXOC92cnJsSmFXZHVxOEMxcGNvNWJYcnI5UnhVOUVSRVJFcElmVWhkMmh1T0EyKzhuSjdGendlL1RSUjNubm5YYys5WGs4OTl4elpHZG5BMUJXVmtaNWVUblRwMC9INjAyTkIzLzk2MTladFdwVmg0NTU2NjIza3BXVjFlWnJ0bTN6MDUvK0ZOdTJXYkJnUVdMNy9QbnpLU29xNHRWWFgrWFNTeTlObk5QUlJDSVI2dXZyY1p6VU5ramYvZTUzcWE2dUpod09FdzZIaVVhanJmWUpCQUpjY3NrbExGNjh1RU0vRThDUUxJTU1qOXVKdFRrRzlSRUkrVHY4OWo1RHdVOUVSRVJFcElmVWhsc004d3gxZmZEZGxWZGVpZC9mK2ZUeDNudnZzV3ZYcnBSdGI3NzVKaSsrK0dKS0dEeXNycTZPaW9xS294Nnp1cnFhZ3djUDhtLy85bS90QnI4WFgzeVJMVnUyc0hEaFFvcUtpbEpldS9iYWE3bjMzbnQ1NUpGSHVQdnV1ekdNcmcybExDa3BJUkFJY05aWlp4RU1CZ21GUWdTRFFYSnljc2pMeTZPZ29LRGQ4enVXd3BCQmFZMTc3V3FiSFVMKy9qZmNVOEZQUkVSRVJPUW92RjRQaDh0MGRZM2hUM1dzY0l0MUc3TTdXZTFycWFQVnNTUHQzcjI3VmZBN21pdXV1SUlycnZqLzJidnorS2pLdTMzODExbG1KdHNrSVdRUGtJUkVGZ25Jam9CaTBkWmRlTlNLNHQ2dnJmdnlvQmEzVm11dGJkWG4xMnExdG1wdEJSVXFkYWNpYnNWaWtiSWpZUWtRSUlIc1pKOUpKcE01eSsrUGs4eENKc3RrbTVua2VyOWV2cHpNY3VhY21TRTUxM3p1KzNNdjZmSStLMWV1eEpvMWF6cTlmY2VPSFhqNzdiZVJtWm5wdDlJMmMrWk1mUC83MzhlWFgzNkoxYXRYNDlwcnIrMXdIN3ZkanBxYUdnQkFiVzB0QUtDa3BBU05qWTJRSk1rOUYvRzAwMDdEYmJmZDF1UGo2eW5qdlRLQ24xUFJnVERzN2NuZ1IwUkVSRVRVQll0SmhoMU9BRURaeVlZK2JhdEY4VlQ4TE1QZ1RMeW9xQWpQUGZjY0lpSWk4T2lqajNaYXBiempqanR3OE9CQnJGcTFDakV4TVZpMGFKSFA3Zi85NzMveC9QUFArMXozeUNPUEFBQ3NWaXRXcjE0OU1BZlF4aXg1Z3A3M2V4aE9oc0hIallpSWlJaW85eUl0SnZmbFEwVlZPRkpTalp4UmliM2FsbmZGejl3UForS0tvdURkZDkvdDhqNmpSNC9HL1BueisvNWtBU291THNhamp6Nks1dVptUFByb284akl5T2owdmhhTEJULy8rYy94eUNPUDROVlhYMFY1ZVRsKzhwT2ZRQlNONGJBelo4N0VNODg4QXdENCtPT1BzV25USnZ6ODV6OUhURXhNaDNtSkE4RTdwSHUvaCtHRXdZK0lpSWlJcUF0bWsrL3lHVzk4dkFYbno1MkFzNmZsQkx3dDcycVJkeFdwdDF3dUY5NTY2eTFJa3VRM0FEbWRUc3liTjIvUWc5LysvZnZ4OU5OUG83R3hFY3VXTGNPWlo1N1o3V1BTMDlQeHpEUFA0TkZISDhYYXRXdHg4T0JCM0g3NzdSZzNiaHppNCtNUkh4OFBBSGpwcFpjQUFPUEdqY09JRVNNRzlEamFzZUpIUkVSRVJEVE10RGhkK1BqcmZIejhkWDdBbGIvTVNiUGRWYXdJVXpkM0RzQ2lSWXR3eXkyM2RMaSt1L2w1QStHTEw3N0FTeSs5QkYzWGNkZGRkK0c4ODg3cjhXTlRVMVB4N0xQUDR0bG5uOFgrL2Z0eC8vMzM0OFliYjNRZlIybHBLVTZjT0FFQVdMRmlCUll2WG96czdHejM0NDhlUFlyWFgzKzkyK2NaTzNZc0ZpNWMyT1A5TXJQaVIwUkVSRVEwZktRbHhhTDhaS1A3NXlNbDFRRTlmc3hFM2IyU3RxWUQvVkQwR3pDU0pNRm1zK0hGRjEvczhuN0hqeC8zK1RrcEtRbVJrWkc0Nzc3N1VGSlNnbi84NHg4QlBXOXViaTUrKzl2ZjRvTVBQc0FubjN5Q2M4ODkxMzNiRjE5ODRiNjhhOWN1N04yN0Y4OC8venhpWW1JQUdFdFRyRnUzem1kN0xwY0xtcWI1ekM4ODY2eXpBZ3ArM20rVEhwNEZQd1kvSWlJaUlxS2VXdnk5S1NpcmFzQzJmY1VvcjI3cy9nR25jTGEySUVxT0JnQzBLa0JrUDFiOStrdHpjek1Bd0dReVFkTTAxTlhWZFhuL2xoYmZUcWRUcDA3RjY2Ky9EbEVVOGZUVFR3ZjgvSmRmZmptbVRadUdLNis4RW9zWEwzWVBZWFU2bmZqaWl5OFFHeHVMeHNaRzNIdnZ2WGpxcWFmd3dnc3Y0TEhISG9PdTZ6anJyTE93ZlBseW4rMDk4OHd6MkwxN2Q1OGF3RGhWeitYK21Kc1pER0c2MjBSRVJFUkV3WEgyOUJ5Y1BkMlkzeGRveGEvRUVZR1d0aERoVkhSRW1rS3Y1R2UzMndFQWtaR1JpSXVMdzNQUFBkZmwvZjB0NXhBZGJZUmI3MnBmUlVVRjdybm5IbHh4eFJWWXVuUnBoKzFVVlZYaHJydnVRa1JFaFBzNjczbUxuMzMyR1JvYUduRFpaWmRoN2RxMUdEdDJMSzY5OWxxc1hMa1MyN2R2UjB0TGk4OWorNVBUcHh0cjZMMW5QY0hnUjBSRVJFVFVTNEhPOFdzc1VkRmliMThQcnYvMm83NitIb2NQSCs1d3ZhWnBBVytyUGZpMU4xUHBDKzhGMHhzYWpLVXdVbE5UL1M2azNyNXd1Ny9iN0hZNzNubm5IVXlaTWdXalI0OTJYMy9sbFZjaU5qWVdlWGw1VUJURlBlU3p2N1Y2dlZmaHVneEhtTzQyRVJFUkVWSDRNY3VlaGNCYjFmNWJDSHpEaGczWXNHRkR2MnlycUtnSUFKQ1NrdEl2MjJ0MzZOQWhBUEJweHVMTjZUVFdTdlJYdGZ2d3d3L1IwTkNBSlV1V29LeXN6SDI5SkVtNDhNSUxVVlZWQlFBREZ2eWMvZHlOTlJnWS9JaUlpSWlJQm9sM3RhaXhwZis2aEN4WXNBQ1hYSEpKaCt1ZmVPS0pnTGUxYjk4K0FNQ1lNV1A2dkYvZXZ2MzJXMFJHUmlJM045ZnY3VTFOVFFEOFYveHljM014YytaTVRKMDYxU2Y0dFd1dmRucFhBL3VUOTN2RmloOFJFUkVSRVhVcExzSlRMYXEwNlppVTJyZnRtVXdtWEgvOTlaZ3dZUUltVFpyVTRmWnJyNzIyMjhxZHlXUnlkN3hVVlJYNzl1M0RxRkdqWUxWYSs3WnpYbmJ2M28zQ3drS2NkOTU1TUpuOGQ3UnBEMzcrS240elo4N3NOREFDbm1yaWhBa1QrbUZ2TzZxeWU0SmZYQ1FyZmtSRVJFUkUxSVhFYUFHaVlDemw0RktOU2xKc1JPK0RoQ3pMdU9hYWF6cTkvWW9ycnVoMkcwdVhMblUzVy9ueXl5L1IyTmpvczRSQ1g5WFgxK1Azdi84OVpGbkdWVmRkMWVuOUtpc3JBZmlmV3lqTE1oSVQvYytuMUhVZG16WnRRbXBxNm9BczZON1Fvc1BWMXBCSEZJQ1JVUXgrUkVSRVJFVFVCVUVBa21JRVZOcU1DbEtWdlhmQjcrREJnNGlLaWdyNGNlME5WdnhSRk1YZGhmTzg4ODdEdm4zNzhQampqM2U3VFVYcHZFdE5XVmtaZnZHTFg2Q21wZ1kvK2NsUE1HclVLTC8zVTFVVkd6ZHVoQ0FJeU1ySzZ2WTV2ZTNZc1FNVkZSVzQvdnJyQTNwY1QxWFpQTlcrWktzQUlUeHpINE1mRVJFUkVkRmdTckdLcUxRWkphU1RkZzI1aVdMQTIzanl5U2Y3ZTdmdzBrc3ZvYlMwRkhQbXpFRjJkamFxcXFxNnJOQzEyNzE3Ti9idTNldHpuY1Bod05xMWEvSE9PKy9BNlhUaXV1dXV3K0xGaXdFWVF6cC84NXZmWU1TSUVlNWhuZnYyN2NQeDQ4ZnhneC84d084Y3Y4NG9pb0lWSzFaQWxtVmNkTkZGQVJ4dHoxWFpQWjFSVTJJQ2Y2OUNCWU1mRVJFUkVkRWdTb3J4bEl3YVc0QjZoNDc0QU9lTlBmSEVFNzJxK1AzOTczL0hybDI3T2x4LzZOQWhmUG5sbDRpS2lzSnR0OTBHQUVoT1R1NXlHR2s3UVJCdzlPaFI5M0lNTFMwdHVQUE9PM0h5NUVtTUhEa1NEei84TUdiTm11VytmM1IwTkU2Y09JRzllL2U2cTRYeDhmRzQ1SkpMY1BQTk53ZDBQR3ZXck1HeFk4ZHd6VFhYSUM0dUxxREg5a1Jkc3c2NzBXd1VBb3lLWDdoaThDTWlJaUlpR2tTeUNJeUtGMUJTYnd3aDNGK2hZbDUyejA3TEgzendRVHo0NElPOWZ1Nm5ubnJLNy9YanhvM0RqMy84WStUbTVpSTVPVG1nYlY1OTlkVzQrdXFyM1Q5SFJFVGcvdnZ2ZDFmd3pHWnpoOGVzV0xFQ2dERS9UOU0wU0pJVTBITzJtenQzTHZidTNldDNRZmorc0s5Q2RWOGVGUzlDRE4vY0IwSFg5ZjdySTB0RVJFUTB5UDcwajI5d3RLUUdBSEQ3VldjRnZLQTJVWGNHNGpQV3FnSWJDeFdvYldmaWs5TWtwTWVGY2FvSUlrM1RJSXI5UHdTenRFSEgzbklqK0lrQzhMM1RaSmpDZDZRbndualhpWWlJaUlqQ2sxa0Nza2Q2VHNVUG5WU2hzUnpUS3dNUitsUWRPRmpscWZibEpJcGhIZm9BQmo4aUlpSWlvcURJR2luQzNEYkMwYW40RGl1azRNb3ZVOTFMT0Zoa0lDc2gvR05UK0I4QkVSRVJFVkVZa2dSZ1NycG5ibHRaZzQ2aVdxMkxSOUJnT0ZxanVaZmJBSUF6TXFTd250dlhqc0dQaUlpSWlDaElSa1lMR0ovc09TVS9XS1dodW9salBvT2xwa25INFpPZThEMGhSY1NJQUR1dWhpb0dQeUlpSWlLaUlNcEtFSkVXNndrWHUwdFYyRnVEdUVQRGxOMEo3Q3J4RExkTmp4T1FPV0xveEtXaGN5UkVSRVJFUkdFcUwwMUNyTEdXT1ZRTitHK1JnaHBXL2daTlRaT08veFo1dXF6R1JRaklTK3ZkRWhPaGlzR1BpSWlJaUNqSVJBR1lQa3FHcFcwNVAxVUR0cDlRVVZ6SE9YOERyYWhXdy9ZVHFqdjBXV1JnMmlnSlEyT0Fwd2VESHhFUkVSRlJDTERJd053c0dWYUw1N3FDU2cxN3kxV3c5dGYvZEFCN3lsUWNyUEtFYTZzRm1KZnRDZUJEeVJBOEpDSWlJaUtpOEdTUmdUT3paSHhYcXFMS2JzUzkwZ1lkOVE0RjQ1SWxKTWNNdFRwVWNGVGFkQnc2cWFMWmF5NWxpbFhBbFBTaDBjSFRId1kvSWlJaUlxSVFJZ3JHVU1NajFSb0txNDFxVkZPcjBYZ2tMa0xBaEJRUjhVT2swK1JncTJ2V1VWQ2xvYkhGdDRhYW15Z2lKM0ZvRDRaazhDTWlJaUlpQ2tFNWlTSVNZd1FjcU5EUTBCWlVHbHAwYkNsV0VXMEdrbUpFSk1jSWlJOFNodHg4dFA2aXd3aDdKKzA2cXV5YVQ0VVBBR0lqQkV4S0ZSRWJNZlJmUVFZL0lpSWlJcUlRRlJjaDRNd3NDZVdOT2c1VnFXaFJqT3ViV29HbVdnMUZ0WUFzQWtreEFtSWpCRmhrQVJZWnNNZ0NJa3pHSXZIRGdhb0JMUXJnVkhRNDIvN2Y0TkJSM2FSRDhkTWZ4eUlENDVNbG4yVTBoam9HUHlJaUlpS2lFSmNXS3lERktxT29Wc1BSR2cycVY1aFJOS0M4VVVkNUkxdkFkRWNTZ1p5UklySVNSQWpESi9NQllQQWpJaUlpSWdvTG9nQ01IU2tpTTBGRXRWM0hTYnVHS3JzT2w5cjlZNGN6czJSVVJKT3RJa1pHQzhPbUNub3FCajhpSWlJaW9qQWlDVVlIeWhTcnNjQjR2VU5IVFpPT0ZrVkhxd0k0RmFCVk5ZWThhc09rQ0NnS3h2Qk5zMlFNZFRYTFFJUXNZR1Mwd0VZNGJSajhpSWlJaUlqQ1dId2t3dzExYjJqM0xDVWlJaUlpSWlJR1B5SWlJaUlpb3FHT3dZK0lpSWlJaUdpSVkvQWpJaUlpSWlJYTRoajhpSWlJaUlpSWhqZ0dQeUlpSWlJaW9pR093WStJaUlpSWlHaUlZL0FqSWlJaUlpSWE0aGo4aUlpSWlJaUloamdHUHlJaUlpSWlvaUdPd1krSWlJaUlpR2lJazRPOUEwUkVSRVJFMUhzMkoxRGJyS0cyU1llaUdkYzVYRG9jcnA0OVB0SUVSSm9FQUlBc0FnblJBaEtpUkZndEE3VERGQlFNZmtSRVJFUkVZVVRSZ0NxYmprcWJodHBtVDlqckxZZkxDSXJ0cXV3NkFNMElnVkVDVXF3aWtxMENaSTRWREdzTWZrUkVSRVJFWVVEUmdPSmFEVVcxV3AvRFhrK2ZyOHF1bzhxdVFxNEVzaEpFWkNhSURJQmhpc0dQaUlpSWlDaUVLUnBRZUZKRGNaMy90R2UxR0VNMXJSRUNUQ0pnalRDR2JTWkVDVDNhZm0yelVlMnp0ZWh3YWNiL0hTNGROdWNwKzFDdG9iQmFRK1lJRWJsSkRJRGhoc0dQaUlpSWlDaEUxVGJyMkZ1dWRwaXZKNHRBc2xWQVZvTFU1N2w0N1FIeDFLQm9jd0pGdFNxcWJMN0RTWXZyTkZUWk5lU2xTVDBPbHhSOERINUVSRVJFUkNGRzBZQ0NTaFdsRGJyUDlSR3lNZVF5STM3Z0syNVdDekE1VFlLU0FwVFdHME5NV3hUak5vY0wySFpjUlVhY2dBa3BFcXQvWVlEQmo0aUlpSWdvaENnYXNMVlk4UmxxS1l2QTVIUUp5VEdEWDJHVFJTQ3piWDVmbFYxSGZwbnFyZ0NXTnVob2JGRXdPMU5tK0F0eGZIdUlpSWlJaUVLRXpRbDhlOHczOUZrdHdEbTVjbEJDMzZtU1l3U2NreXY3REMvMXQ4OFVlaGo4aUlpSWlJaENnTU5sVlBxODUvT2x4d21ZbHgxYTFUUlpCT1pseTBpUDh3UlJmL3RPb1NXRVBrSkVSRVJFUk1PVG9nRzdTaFNmSmlwNWFSSW1wMG5CMjZsdVRFNlRrT2UxZi82T2dVSUhneDhSRVJFUlVaRGxsNm51b1pMdEZiV011T0FQN2V4T3hpa1ZTWnZUT0JZS1BReCtSRVJFUkVSQlZGQ3BvY3J1NmQ0NUlhWHZTelFNSnF2RjJPZDJWWFlkQlpVcys0VWFCajhpSWlJaW9pQ3BzdXMrQzdQbkpJcGhVZWs3VlVhY2dKeEVUN1F3MXZyVHUzZ0VEVFlHUHlJaUlpS2lJR2hmcTY5ZGVweUEzTVR3UFQzUFRSUjlHcjU0SHhzRlgvaCtzb2lJaUlpSXdsaFJyZWJ1Z2hraEF4TlRRcmVSUzA5TjlGck0zZUVDQ3FzNTVETlVNUGdSRVJFUkVRMHlSUU9LYXoyaEtEZEpDcWtsRzNwTEZuM24reFhYYXV6eUdTS0d3TWVMaUlpSWlDaThGSGtGb2dnWllUbXZyek1aY1FJaVpPT3lvaG5IU3NISDRFZEVSRVJFTklnVURUamlOUVJ5WW1yNEQvRThsZmN4SGFsbTFTOFVNUGdSRVJFUkVRMmkybVpQdDB1ckJVaU9HVHJWdm5iSk1ZTFBraFRleDB6QndlQkhSRVJFUkRTSUttMmU4bGV5ZGVpZWpuc2ZtL2N4VTNBTTNVOGFFUkVSRVZFSXFySjVxbDhwUXpqNGVSK2I5ekZUY0F6ZFR4b1JFUkVSVVlpeE9lSFQxTVY3T09SUVk3WEEzYWxVMFl4anArQmg4Q01pSWlJaTZvSUF6eHc4dlkrRksrOGhqd25SUTI5dTM2bVNyWjVqNUhEUDRHTHdJeUlpSWlMcXdzajRhUGZsMm9hbVBtMUxVVDJYSTAxRFAvZ05oMk1NRnd4K1JFUkVSRVJkeUVpT2QxOCtXbExkcDIwMU9qMGx3NFNvb1IrS3ZJK1JuVDJEaThHUGlJaUlpS2dMNlVseDdzczdEcHpBOGZMYUlPNE5VZTh3K0JFUkVSRVJkV0ZNMmdoa1o0eDAvL3phQjV1eHMrQkVyN2JWNHZKVXZZYkRNRWlUNURsR1JXWEZMNWprWU84QUVSRVJFVkVvRXdVQk55K2FnOSsvdFFIMU5nZGFuQzZzL25RSDN2L3FPNlFrV0NITFBhK2xqSjA4MTMwNTBqUVFleHRhdkx1V3NxdG5jREg0RVJFUkVSRjFJeXJDakh1dU9RZHZmcklWUldYR1VFOW5xNExqRlhVQmJXZnM1SUhZTzZMdWNhZ25FUkVSRVZFUHhNWkU0SzZyRitEQ2VST1JFQmZWcTIwNG1wczlsMTM5dFdlaHk3dktONVRYTEF3SHJQZ1JFUkVSRVFYZ3ZEbmpjZDZjOFhBcEtzcXJHK0h5WHFPaEd5VU9NMXJhN3U1dzZVTitucC9MYTE2ZkxBM3RZdzExREg1RVJFUkVSTDFna2lXTVNSMFIwR05xanF0bzRiSUdGQVFNZmtSRXcxeHBvNDc4Y2hWSGF6VWNyZEZRM3hMc1BhSndFQjhCakIwcEltZWtpTHhVQ1JteC9DYWZxQ2RpTFFMcTJvS2ZyVVVmOG12NWVhL2ROOVNQTmRReCtCRVJEVk11RGZob240TFBEaXJnZDg4VXFQb1dZR2VwaHAybEd0N2RvK0NpQ1RJV1Q1TEJrVnhFWFpNbHoyWHZ4ZHlIS29kcjZCOWp1R0J6RnlLaVllaEVnNDVmZk83RWVvWSs2Z2M2Z0hVRkNwNyt5b25qOWZ4RUVYVWx4ZW81L2E3cnhaRFBwcVltdlBqaWkxaTdkcTNQOVljUEg4YXp6ejZML2Z2Mysxei8xVmRmNGZubm4wZERRME8vYnFPbnFteWVZL1ErZGhwOHJQZ1JFUTB6VGhWNCtkdFduR3ppQ1RyMXIrUDFPdjYwdVJWUFhXQkJBTXVhRVEwclZnc2dpNENpR1YwOWJjN0F1bDErL2ZYWCtPeXp6d0FBQ3hZc1FGeGNIQUJneFlvVjJMMTdOeW9xS3ZDNzMvME9BS0FvQ2w1NDRRVm9tb2FrcENSY2Q5MTEvYmFObnJBNWplTUVnQWlaWFQyRGpiK1dpWWlHbVEveVhReDlOR0JPTnVuNGNKOFM3TjBnQ21uSlZzK1k2RXFiRnRCalR6LzlkTVRIeDJQS2xDbXdXcTN1Njg4ODgweEVSRVJnM3J4NTd1dGtXY2FzV2JOZ3RWb3hiZHEwZnQxR1QzZ2ZXMEkweDRFSG02RHJPdi82RXhFTkU0VTFHcDdaME1yaG5UU2dCQUFQTFRRamQrVGdmTC84cDM5OGc2TWxOUUNBMjY4NkN6bWpFZ2ZsZVlsNnE4cXVZMWVKc2FhRDFRTE15eDZhZy9DK1BhYTQxL0diTmtwQ2NnekRYekN4NGtkRU5JeDhkVmhsNktNQnB3UFllTFRuNjVvUkRUZmUzUzF0VGlNSURqVlZkdDFuOFhaMjlBdytCajhpb21Ha1BNQWhSVVM5eGM4YVVlZGtFY2hKOUp5R0YxUU92UzlLdkk4cEoxSGt2TjhRd0xlQWlHZ1lxZUhjUGhva0ZZMzhyQkYxSlN2QkU0WWNMcUMwWWVqOG15bHQwT0Z3R1pkbDBUaFdDajYrQzBSRXc0aURQVGRva1BDelJ0UTFXUVF5dlFMUmtXclYzUUV6bkNtYWI3VXZNNEhWdmxEQnQ0R0lpSWlJS0FpeUVrUkV0UFYxY2JpR3hwRFBna3JWWndtSDNFVEdqVkRCZDRLSWlJaUlLQWhrRVppWUtybC9MbTNRVVZnZHZtVy93bXJOWjhpcTk3RlI4REg0RVJFUkVSRUZTWEtNZ013UjNrTSt0YkNjNzFmYW9PT0lWMmpOSENGeStZWVF3K0JIUkVSRVJCUkVFMUo4UTFKQnBlcXpGRUtvc3psOWg2a214d2lZa01LWUVXcjRqaEFSRVJFUkJkbmtkQWxXaTNGWjBZQ3R4VXBZVlA1S0czUnNMVmJjOC9xc0Z1TllLUFF3K0JFUkVSRVJCWmtzQXROR3llNE9tSW9HN0MxWGZZWlBocG9qMVJyMmxudWF1Wng2REJSYStMWVFFUkVSRVlXQVNCTXdMMXQyVi80QW8yR0tkN2dLQmUyaDFMc1JqZFZpN0h1a0tZZzdSbDJTZzcwRFJFUkVSRVJraURRQnN6Tmw1SmVwcUxJYlF6MUxHM1RVTml2SVRaU1FIaGZjaGlsbERUb09WUG9HMGVRWUFaUFRKVmI2UWh5REh4RVJFUkZSQ0RHR1RFb29xTlJRWEdja0xJY0x5QzlYVVZnTlRFaVJCcjFqWnBWZFIwR2xDb2ZMOS9yTUVTSWJ1WVFKQmo4aUlpSWlvaEEwSVVWRVFyU0FBeFVxV2hUak9vY0wyRldpd21vQlVxd2lrcTJpejlEUS9tUnpBbFUyRFpVMnJVT1gwUWpaV0tlUFN6YUVEd1kvSWlJS0dlbXhBcTZjYk1LZWNoWC9QcXAyLzRCT2lIMDREOUYxSUZoOTlGSmlCRlRhKy83c0ZnbTRacW9KUjJvMC9LZW85NjhqRVFWZmNveUE1RndaaGRVYWltczE5eEJMbXhPd09UVVVWbXVJTkFFSlVRSWlUUUlTb294ZmdMSWs5RGdRMnB5QW9ocS9lMnFiZFRoY2V0di9POTVYRm9ITUJCRzVpYXp5aFJzR1B5SWlDaGxqRTBTY2tTWmljcXFJazNZZCs2c0M3MllnQ3NDclYwYjBlaDkybFduNDQ3ZXRQdGZsamhSeHdmaXUvMlJ1UEtwZ2ZKS0k3SVRBVG9hTzFXcDROMS9CWlJObFhIcTZqTGQydXZETk1TT3NUVTRWZlJaMjl1ZXpnd3BjcDd4TUpnazRPMXVDU1FLREg5RVFrWnNvSWl0QlJGR3QxcUhUcDhPRnRxVWZCdlpycTV5MmZlQmN2dkRFNEVkRVJJTkNBR0R1Wm1tbmJTZFVURW1UTUQxRHhOd3NDVWRxdWc1K2lnYW9uWnpuYkN0UnNmNmdFdEErTGp2Yi85ZmpzUkhBNlozTVlURkx4ckh0cnhRUUZ5a2dPVWJzY0h1MEdYQ3FRSE5yeDhmWE9vd0QrSzVjeGZkUGszSFREQlBpSXdXczNhOWdlb2FFczdPN2Z0RytQcUxBMVFyY05jK01NZkVDSGxvWFJxcytFMUZBWk5FVEFHdWJkVlRhTkZUWjlBSHIrQ21MUUxKVlFJcFZSRUtVd01BWDVoajhpSWhvVUV4TkYzSFhQSE9QN3o5M2pJUzVZN29PUFgvL3pvVXZEL3V2YUVXWk9vYXc3a2lkREJIZFdhcGg1d2N0SGE0Zm15QmcrZmNzYUdqUnNiMUV4WVlqS2dEZnNWSG41VXBZT3RXRWovY3ArT3hRNTBIMGVMMk81Lzd0eEUrL1o4SGkwMlZFZVAyRmZteTlFMDJ0dmduMzZxa21uOWZISkFFV21YTnRpSVlEV1d3YkFob2pBV25HVU0xS201SCthcHVOM3hXS3FuZVlsOWNacThVWUdnckFQVlEwWlFEbkRsSndNUGdSRWRHZ3FtN1dVV0hyMjNDa2tWRUMwcXhkaDV6UjhTSitjRnBnUWNqY3pWL0ZHRE9RRml2aWNMV0dFWkVDN3A1dmdhb0JMMjVxN2ZRRXEzMm81ckhhN3IrU0wyblE4ZnhHSis0NzI0S0NLZzNUTTR4ZzE5U3F3MzVLdFZEaENFNGlhbU8xQUZZTHkzSFVOUVkvSWlJYVZEdEtWUHhqVDJCRE1FOTFibzZFYTZkMXZVcndnU29Wbnh3STdIbVdmNi9ycjdkdm4ydEc3a2dSSzNlNDhQM1RqRVdXWDlyVWlwS0d6b1BzbUhnUnFnNFUxZlZzTE5heE9oMFByV3VCVTRFNytMWDd6VVVXbktqWDhmSm1QMk5HaVlpSXVzRGdSMFJFUTlLYzBSTG1qTzVtVW1HQTN0N3B3a01MTGZoL3M0elErVzYrZ3UvS2ZRUGRNeGRiRUdQeFZCb3RrdEZ1NGZlTE9qYWMyWHBjeFlvZHh0RFF4R2dCMVUxR2dIUjJrbGRqSXdSRW00UFZjNVNJaU1JWmd4OFJFUTJLNC9VNlZ1eHdvYVMrNzEwSUNrNXFlSE9uQzRYVkhiZWw2MFpuenYyVktyNE5zS1BsZGROTlhRNURMYmZwZU9FL1Rpei9uZ1VtMFRPbnhwdEZGcUNveGo1MlJoYUJNOUpFbU5weTZmZFBrL0REeVNhczJPN0M1dU1jdzBsRVJQMlB3WStJaUFiY2lFamdoaGxHbFd6R3FQNnJ3azNMa1BDWExhMVlOTW1FK1ZtKzJ6MDlSY1FQcDNROUhMUXpsMHowL0huOHczOWFVVml0dWJ2WmxUWG9lSHVueTMwOEZxK25kYlpsdGtxN2pqKzFEY2NVQUtURkNuQzRkTlE1ak50anpNRHpYaFhBa25vZHFnYmNNdHVFRkt1QUQvZjFiU2dzRVJIUnFSajhpSWdHU0VGUkpRNGNyVUJKWlQwYTdBNDAyRHQyaFJ4MG95OE15dE5hWkFGNW5TeUgwRmNtQ2ZqbXFJSURsUU5US1N0dDBIRDFWQlBPemVrWVdFL3RVbnJQUngzZjQyZ3o4TXZ6TGRoMlFzVXJXL3lzaGd5ak92amN2NTFZdHNDQ1N5ZktTSW9SOEZvbjl3MFgxb3BOK1BuTGprRjVydFpXQmUzcmw5WFVOeUZuVk9LZ1BDOFJVVGhoOENNaTZrZWFwbVB6bm1QNDhyOEZzRHZZZ0tOZGhVM0hYWDZXUS9CbllhNk1IMDZXc2E1QTZWRnpGcWNLMURsMG5HaHJzR0tSallYZ2U4dXBBRWRQNmNCNStLVG1zOVREOUF3SlVXYmdQMjBMclU5Tmx4QWJBYWg5R01WYVZLZmovL3UzRS9jdnNPQlFGOE5FdzRXb05xUEZOWmpEVm8wM3lPbGl0WlNJeUI4R1B5S2lmbkt5em82L2ZmUmZuS3l6QjN0WFFwTFRLd1BFbUkxbERrb2JOTlNma2djVnJXME5LczMzTVQyVmFoWHd3QUp6cDR1N1d5VGplbjhMSHBzbG9OS200MmVmK2E3TnNLMUV4YllTejg1a2pSQmhsZ1c4dWRPb3lzMGNKZUZFdlk3V1B1YWM0L1U2SGx2ZmdxWk92ak9RQkVBTG05NHVYRk9RaUNpVU1QZ1JFZldEb3lYVitOdEgvMFZMcTZmYUVCY1RpZkZaeVVoUGlrTjZVaHd5a3VOaE52VnZsOGxBL2ZqZEVCaHVDbUJpc29UYnpqUmhaNmsyWUVzVHZMM0xoVytPK1NZeFdRVCtmRVVFdmkzeWROUDA5dE56eklpTENDeXdaSTRRRUcwRy90TkpJeG14YlhQK2dxWS9uWVUrQWNiK0Qyb1JyUThjQ1hsWW1qYzRPL3VmWFVkUTI5QU1BRWlNanhtVTV5UWlDamNNZmtSRWZWUmNYb3RYM3RzRXphc1VjOGE0REZ4MS9qUllUUHcxNjA5R25KR0d5aHE3N254cDZTSW5kMWExYTdkMHFnbExPbW51TWpkVHdrdy9UV1lzTWxCbEQ2eWtOcnR0eVloZHBmNTNKdEprSEd0VEQ2ZnN6Um9sWVUrRjJtRkpoK2kyNllSTnJlRlI4bXVOVE1YWjB6b3VZVEVROWhhV3VZTmZzTDljSVNJS1ZUd2pJU0xxZ3dhN0E2OS9zTmtkK2t5eWhQOVpPQVd6OHpLRHZHZWhiWFM4TVFmdldHM255ZTNpQ1RJdW50RDVuNm11bXFVQXdHY0hGZXdzN1ZqeGUrdzhDL2FVYTFpN3YrTmpiNTVwaGlYQXY0ei9LbFJSMjZ6alNJMy9ZMG1NTm9LZjNkbDlZSk1FNEVlelRIQnBKanl3MXJjNm05UzJuVHBIZUFRL0lpSUtMUXgrUkVSOXNQclRIWEE0UFFIaXJxdlBSa1p5ZkJEM0tQUlpaR0Jpc2doTlI1ZE5UQ3BzT3NxN1dGUHZXRjNYQWNqV3FxTzYyZmMrcHJhZUwwNmw0MjBBNE5KMFdBS2NtMWJUck9PcndzNkhOR2FOTUo2MHFLNzdzWjVqUmdnd1M4WjZnYWRXTTdQYUd0YVVOekw0RVJGUjRCajhpSWg2NmNDeENod3BxWGIvZk5IODB4bjZlbUJHaGdTelpEVGZIeDB2NHBDZlJkZ0JZT3NKRlIvdjczMkh4bXVubW5EdDFNNkhlczdOOUQ4a3NLc0YzSHRqOWhnSk90QnBSZEJiN2toallna0N0Z0FBSUFCSlJFRlVuOXFYcHZqaXNJSWRKU29jTG1CS21uRmJoVjNyY0JzUkRXODJKMUJsTTM0MzFMWjlxZVZTZGRpY1hUMHF1S3dXd05UV0xqa2h5dmgvc2xXRTFSTE12UnJhR1B5SWlIcHA0NDVDOStXTTVIZ3NuRFV1aUhzVEhnUUE1K2JLN3NzM3pqRGhWMTg1MGRLUEhmZzFEWEM0Z0U4S0ZPd3U2empVOHhjL3NHQjdpWVlQOTNWTVROZFBOOEVpOTYwYjVUZkhGUGZKMXV6UkVqSmlqZTNkTzkrTTE3ZTVVTjFrZFAvODF4RzF3MURYMHhLTnFsNUJsWEY5V2FPT3NrWWRxVllCZWFuR2JYZlBzK0NsYjUwNFZtdmMxbTVQdVlyU2h2QmZCb0tJdXFkb1JzQ3JzbW1vOUROQ0lCd1l2eWVOMzJIdFliV3dXb01zQWlsV0FjbFdFUWxSQXVTQldRSjJXR0x3SXlMcUJVZUx5MTN0a3lVUk4xd3lDd0s3MTNmcjdHd0pXU01FbE50MGZGdWs0c3JKTWg0OHg0TG52M0hDM3NmbW5vbFJBdExibXNhOHR0WFlXSEtNNzV2U3ZoWmZwS25qYlFEdytTRWpnVTVKTTg0MDhzczFCRnIvZXkvZjJNYVllQUUzekRCQjFZSHRKU3JtakpidzVBOHMrUHQzUnJmUlZidDhnNmNBWUZ5U0NGV0hUeFcwUFNBTEFMNDhyR0xCV0FrUGZjK0NGZHRkMkh6Y0Uyei8xY1Z3VXlJYUdoUU5LSzdWVU5qSlNJbWhRTkdBMGdZZHBRM0c3N1RjUkJHWkNTSURZRDlnOENNaTZvWHZEcGRDYjBzRTR6S1RNVEkrT3JnN0ZBWVNvd1ZjTWRrWWVybm1PeGZ5S3pTa3hRcVlseW5oNlFzajhFbUJnaTNIZTEvNm01UXE0dkk4LzBNN1R6VStTVVRtQ0hPMzkzdndueTI5K2laOWFycUkvemZMakVnWldMSERDSHE3U2xYY05OT01tMmFZTURWZHdsKzN0Zm9zM1hCYW9vZ1lNM0M0V3ZOWkQvQ21tU2FNU3hTeHQxTEQzNzl6WWVzSkJmZWRaY0V0czAxSWl4WHcvbDR1V0U0MDFMVUh2cUphemUvdnBBZ1pTSWdXRUdrUzNNTW1UWklRMHNNbWJVNWpPQ3BnVlB3Y0xoMjFUWHFIRVNDRjFjWnhaeVdJeUVsayt1c0xCajhpb2w0b3FheDNYMDVLc0FaeFQ4SkRmQVR3NEFJellzeEFmb1dHL0FyanpPV3YyMXc0YWRkeHlVUVpTNllZL3puYS91aWZPVVpDZG9MUkJFYlhQUXVYUzZJeFpGTVdqY3ViaTFYOCs2am52NjYwcitPM3Vkai9PbjQ5WVphQWtkR0MzL1gwNGlLQUgwNHhZZTRZQ2FvT3ZMWFRzNWJnOWhJTlJYVk8zSEdtR1dla2lmakZEeXg0NWI4dUZMYk4vVHNqdlcyWVoxdkRHN01FL0hpMkdkTXpSRlRhZGJ5MnhVaUpSMnQxL0hhREV3K2VZOEhGRTJRa3hRaDRmYXZMNTJRdzFXcHNLMXpXL0NPaXpsWFpkUlJVZHB6UGE3VVljK0pTd25SZW5MSFB2blA4QUNNUVZ0bzBWTmswOTdCNVJUTUNZR21EaGdrcGt0OFJHOVE5Qmo4aW9sNW9jbmhtekNlTjRJTFIzVGt6VTBaaXRESEVzejNBdEZ0N1FNRzN4U3JPR1N0aGNwcUVOR3ZiSlA4WW9VZC8zRmZ0Y3VIaGhXWjM5OHllbUovVmVYT1hVLzExbXd1Q0FGd3lRWWJEcFNNaFNrQ01HVGhRNVVsYUNaRUNMcG9nWTM2VzBiaW1wbG5IWDdlNWNQQ1VycVhWVFRwK3M4R0ptMmFZTURkVHd2THZtZkZtV3ppY21tN3NUMEdWaG5HSkltNmFhVUpLaklDeVJoM1BmK05iSFN5MzZYam1heWQrZW80WlkrSkZSSnFBL3ozTEFsa0NGQlZJYTV0WGVLSis2QTRISXhvT0NpbzFGSi9TRVRoQ0JpYW1EdDN3WTdVQVZvdUkzRVFSVlhZZEJ5cFVkeFhRNFFKMmxhaklIQ0ZpUWdxcmY0Rmk4Q01pNm9VV3J5VWNFbUtqZ3JnbjRlR0xRd3BPU3hUeDlrNFhtdjBVMm1xYWRieS9WOEg3ZXhVSU1KWjhNRXZHVUNWSkFBUUJFTnYrRHhnVlFCMUdGYkRLcnVQZFBRcWl1aCs1MlN2SDZ6UWt4NGhJanhVQUNIQnBRR0dONWpOSFQ5RjBURzZiRjdqK29JS1A5eXMrd3pXOUtScncrallYVGpUb3VIaUNqTUpxRFFLTWVZQm5aY2s0VXFQaDBva3lVbUlFN0NqVjhNYjJWcitkTzZ2c09wNzV1aFdxWm5UdWEyalIzWE1UVzFWZ3l3a1ZHNCt4NUVjVWpoUU55QzlUVVdYM3pES09rSUhjSkFrWmNVTXo4UG1USENNZ09WZEdhWU9Pd3BPZUFGaGNwOEhoMGpFNVhlTGN2d0F3K0JFUjlZS21lLzRZaStMdytTUGNXNm9PdkxpcFo5MWJkQUF0Q3RyK3dQZXN0VXBoRDVaSzZJdjZGZzAvZnJlbDA5c2JuY0R2TnJhaXhhV2pzWWZ0MHo4L3BHRGpVY1Y5SXZQQlhnVWY3MU9nNnNCSCt4UVUxbWpZVzlIMWNWVTNlVjZmUDJ4cWhRQmorR3M0ZHZnaklvTlIxVko4bG1KSWp4TXdNV1g0aHB5TU9BRXBWaGtIS2xXVU5SaS85NnJzT3JZV0s1ZzJTa1prejZaM0QzdkQ5T05EUkVUVXY2cnNQUTk5N1U1dFl0RFc1d0E2MEczbzgwY0hReDlST0hPNGdHK1ArWWErbkVRUms5T0diK2hySjR2QTVEVEpwOEdMeldtOFhselB0R2VHK1VlSWlJaUlpQ2o0Rk0ybzlMVi9lU09MUUY2YWhGeDJzdlNSbXlnaXp5c0luL3E2VWVmNFNTSWlJaUlpQ3JMOE10VmQ2Wk5GWUhhbVBLem04d1VpSTA3QTdFelpIZjVzVHVQMW82NHgrQkVSRVJFUkJWRkJwZWJUeUdWQ2loU1dTelFNSnF2RmVKM2FHY3Rlc096WEZRWS9JaUlpSXFJZ3FiTHJQa3MyNUNTS3JQVDFVRWFjNERQbnI3ak9OMENUTHdZL0lpSWlJcUlnVURTZ29OSXpSREU5VHVDY3ZnRGxKb3BJOXdySzNxOG4rZUluaTRpSWlJZ29DSXBxTlhkSHlnZ1ptT2cxZEpGNnpudXBDNGNMS0t6bWtFOS9HUHlJaUlhUldNNFpvVUhDenhwUjF4UU5LSzcxQkpUY0pDN1owRnV5NkR2ZnI3aFdZNWRQUC9qeElpSWFSa2JIODljK0RRNSsxb2k2VnVRVlRpSmtjRjVmSDJYRUNZaVFqY3VLWnJ5KzVJdS9sWW1JaGhHZWpOTmc0V2VOcUhPS0JoenhHbzQ0TVpWRFBQdUQ5K3Q0cEpwVnYxUHh0eklSMFRCeVZoYUhFdEhBa3dUZzdHeWV5QkoxcHJiWjAzblNhZ0dTWTFqdDZ3L0pNWUxQTWhqZXJ6TXgrQkVSRFN1cFZnRVhUWkNEdlJzMHhDMmVKQ09GSjdKRW5hcTBlVXBSeWRhQk9SMnZycTdHNGNPSG9hcUJkYm5jdVhNbnRtN2QydVY5dG16WmduMzc5dlZvZThlUEgwZEpTVWxBK3dBQWRyc2RWVlZWQVQvTysvWDBmcDJKd1krSWFOaTVaQUpQeW1uZ2pJa1hjT0Y0ZnJsQTFKVXFtNmNTbFRKQXdlK0REejdBc21YTFlMUFpldnlZZ29JQ1BQNzQ0OWl6WjArbjk5bTJiUnVlZXVvcEhEdDJyRWZiZlBIRkYvSDY2Ni8zZUIvYXZmUE9PN2oxMWxzRGZwejM2K245T2hQQTM4eEVSTU9NTEFJM3pqRGh1WCszQm50WGFJZ1JBTnc4MHd5UjN5c1FkY3JtaEU5VEYydUFIWEQvL3ZlL282U2tCUGZmZno5RXNmUFFxT3RHNk9ucVB0NFVSY0dmLy94bkFFQjhmRHcrKyt3em45c3RGZ3NXTEZpQWxTdFhRaFJGNkxyZTRUNEFNSEhpUkl3Wk04YnZjemlkVGh3L2Z0enZiV2xwYVlpSmllblJ2bmJGYWpIK3ppbWE4Wi9OR2ZoclBGUXgrQkVSRFVQamswUzhjbVVFUHRxbjROTUNCZnhPbFBwQ0FIREJlQm1YNThtUUdQcUl1dVE5L0RBaE9yQi9NTHF1NDhTSkUvajN2LzhOVVJUeHYvLzd2NTBHdS9iZ0p3ZzllNDZWSzFlaXNMQVFTVWxKK09TVFR6cmNIaGNYaDlyYVdodzdkZ3dqUjQ3RSsrKy83M2M3MTE5L2ZhZkJyN1MwRk11V0xmTjcyL0xseTdGZ3dZSWU3V3Qza3EwQ3locU00NiswYWJCYU9NZ1JZUEFqSWhxMkpBRzRJay9HbkRFUzlsYW9PRktqNFdpTmh2cVdZTzhaaFlQNENHRHNTQkZqRTBSTVRwT1FFY3ZFUnhTb1NGTmcvMjRFUVhBUDMvelh2LzZGaUlnSTNIbm5uU2dySzhQbm4zL3VjOS85Ky9jRE1DcUVKcFBKNTdhNWMrZGkvUGp4N3AvWHJWdUg5OTkvSDB1V0xNRzExMTZMdi8zdGI1ZzdkeTd5OHZMYzk4blB6OGRqanoyR3ZMdzgvT1kzdjhIcTFhdGhzVmh3NVpWWGR0alBreWRQb3JTMEZBRFEzTndNVlZXeGUvZHVhSnFHUC96aER6NzMzYjE3Ti83NjE3L0NiRGFqckt6TWZiM2RiZ2NBbEpXVlFSUkZwS2FtOXZoMU1sNVhmcVY1S2dZL0lxSmhMaU5XUUVZcy94d1FFUTBHNzA2VENWR0JmMkVpeXpJZWVlUVJQUERBQTFpM2JoMHlNakl3ZHV4WXJGMjcxdWQraXFJQUFOYXZYKysrVHRkMXRMYTJJams1MlIzOFB2MzBVN3o4OHN1NCtPS0xjZU9OTjBMVE5KU1dsdUxKSjUvRTAwOC9qWEhqeGdFQWlvcUtrSnljakFjZWVBQ0NJRUFVUmZ6dGIzOURkSFEwTHJ6d1FwL24vdWFiYi9EWHYvN1Y1N3FmL2V4bnNGcXRXTDE2dGMvMXUzZnZCZ0RZYkRhL2MvcHV2ZlZXdjQvclNrS1VnQ050bDluWjA0Ti82WW1JaUlpSXdraGtaQ1FlZi94eHZQTEtLemozM0hOaHRWcngzbnZ2K2R6bjVaZGZ4cnAxNjdCNjlXcVl6V1lBd05HalIzSHZ2ZmY2M0cvbXpKbTQ3YmJiY05sbGx3RXc1Z1QrOUtjL3haTlBQb21tcGlZQXdNR0RCN0ZxMVNvc1g3NGNTVWxKQUlCcnJya0d4NDhmOXp1VTlQenp6OGVaWjU0Smw4dUZlKys5RjZlZmZqcnV1ZWNlaUtJSW04MEdwOU9KeE1SRUFFWkZMeVltQnJObno4Ympqei91M3NZWFgzeUJyVnUzNHJISEhvTXNNN0wwQjc2S1JFUkVSRVNEUkZFOUZhaEFoM3A2UzAxTnhSTlBQTkhwN2UzTE9IUVhtbFJWeFJ0dnZJRTMzbmlqdzIyLyt0V3ZBSGdxaGIvODVTODd6Q25jc21VTFhuMzFWZmZQeno3N0xISnljaEFURTRQZHUzZERWVlZFUkVRZ1BUMGR1cTdqamp2dVFHSmlvbnZieDQ4Zng1Z3hZeEFYRjRmWnMyZTd0NU9mbnc5QkVIeXU2eW1UMTJSajc5ZDd1R1B3SXlJaUlpSUtRSk9qRlFWRmxhaW9ia1JsVFNPY0xxWEhqeDA3ZWE3N2NxU3BpenYya2RQcGhDUkozWGIxakl1THczMzMzZGZsZlVwS1NyQnExU29zWHJ3WVk4ZU83ZksrS1NrcDdzdGJ0bXh4WHo1eDRnUkdqeDZOLy9tZi84RkxMNzJFalJzM1l1Yk1tU2dvS01DaVJZdVFuNStQdXJxNmZtbnc0dDNGMCticzgrYUdEQVkvSWlJaUlxSWVLanh4RW0rdjJ3NTdjKzhTeGRqSi9iTWZ4Y1hGU0U5UDc5QzRwVjFUVXhPaW9xSzYzVTVrWkdTM1lXdmZ2bjFZdFdvVkprK2VqQmt6WnZSby96Uk53emZmZkFOWmxuSHMyREhjZGRkZHVPZWVlM0RCQlJmZzg4OC94MnV2dlFhbjB3bE4wekJ2M2p4czNMZ1JHemR1eEp3NWMyQ3hjUDJGZ2NEZ1IwUkVSRVRVQS8vYWVnaWZidHJmcDIwNG1wc1IyUmJJSEs3ZVYvMWVlKzAxVkZSVTRLbW5udks3NFBxSkV5Y0F3R2V0dmVycWFnREFnUU1ISUVrU0lpSWljTTQ1NXdBQU5tL2VqUC83di8veisxenRTMFA4NmxlLzZyU0NPRzNhTlB6c1p6OXovN3hseXhab21vYWNuQnpFeHNiaXdnc3Z4QXN2dklERXhFVGNlZWVkV0xac0dmNzg1ejhqUGo0ZUV5Wk1RRkpTRWo3OTlGT3NYNzhlaXhjdjdzVXI0dUZkNWVNYWZoNE1ma1JFUkVSRTNUaFdXdU1UK3BKR3hPRE1LVmxJVHJEQ0pFczkzazZKdzR3V1kvb2RIQzY5Vi9QOEhBNEg5dTdkaTZ5c0xGUlhWK1BGRjEvczlMNytidHV3WVFNMmJOaUFrU05IdW9PZnFxcHdPcDI0OWRaYmtaQ1E0THZQSlNWNDY2MjNjUG5sbC9zZDZ2bldXMitodGJYVjU3cjMzMzhmOCtmUFIxRlJFUUNqR2N5b1VhTnd4aGxuUUJSRlhIREJCVmkvZmozT1BmZGNpS0tJcEtRa3pKOC9IKysvL3o0dXVlU1NnRjhUYnk2dmVYMHlGeGQxWS9BaklpSWlJdXBDcTB2RnFrKzN1MytlUG1FMGxsN1VzeUdQcDZvNXJxS2xqMHNNYk4rK0hZcWlZTUdDQlpnNGNTSldyVnJsYzN0RlJRWHV2LzkrQU1EU3BVdmRIVHRQNWE5Nk4zMzZkSXdhTmNybnVtM2J0Z0VBc3JPemNkWlpaM1Y0ekVjZmZkVGgvZ2NPSE1DdHQ5N3EwL2pGKzdIdHcxQUxDd3VoYVJwRVVjUmxsMTJHMnRwYTFOZlhkM3JzMUh0Y3hwNklpSWlJcUF2N2pwU2ozdVlBQU1SYkkvSERIMHp0OWJaaUxaNEtsSzJsZHdGdzA2Wk5BSUJ6emprSHNpd2pOamJXNTcvMm9aK3BxYW40NXovLzZmYytzYkd4aUltSjZmYTVEaDA2aE4vLy92Y0FnRC8rOFk4NGRPZ1FBR01Pb2QxdVIwMU5EY3JLeW56bUdtN2N1QkdUSjAvR2FhZWQ1bmViNWVYbCtQampqeEVmSDQvRGh3KzdGNStmT0hFaWZ2dmIzN3FYZXVpdHZxNlZPRlF4K0JFUkVSRVJkYUhzWklQNzh0d3AyUUVON1R5VjkwTWJuWUVIdjVhV0ZtemJ0ZzE1ZVhrWU9YSmtoOXNkRGdjKy92aGpwS2FtNHVHSEg0Yk5ac05mL3ZLWFh1M3J6cDA3OGVpamo3cERYWFIwTkI1NzdESHMzcjBidTNidHdqWFhYSU9iYnJvSkRRME5tRHJWRTRibnpwMkxtMisrMmU4Mk5VM0Q4ODgvRDFtVzhkeHp6eUU5UFIwclZxeUF6V2JyMVQ3NjQzQnhDUWQvR1B5SWlJaUlpTHBRVWQzb3ZweVdGTmVuYmFWWVBhZmZkYjBZOHJscDB5WTRuYzVPTzNHKzhzb3JxSzJ0eFE5LytFUGs1dWJpdlBQT3crZWZmNDQxYTlaMHVkMjh2RHc4K2VTVFNFeE1oS1pwZVB2dHQvSEVFMDlneXBRcFdMWnNHUURnMWx0dnhSbG5uSUdmLy96bjJMMTdOKzYrKzI3Y2VlZWQrUFd2Ziswem5IVGV2SGtZUDM2ODMrZFp1WElsOXUzYmh4dHZ2QkZwYVduNDBZOStCSnZOaGhVclZnVDhXblNteXVaNVhiMWY3K0dPcndRUkVSRVJVUmRhRmM4NmZXWlQ3NnQ5Z05GbFVtNDdBM2U0QWw5bjdzc3Z2NFFnQ0pnM2IxNkgyOTU4ODAxOCtlV1htRGh4SXM0Ly8zd0F3SjEzM29uczdHeXNYTGtTYjd6eGhudGg5MVBGeDhkanhvd1pxS21wd2FPUFBvclZxMWZqMGtzdnhXT1BQZWF1K01teWpFY2VlUVNMRmkzQyt2WHJzWDc5ZW1SbVptTEtsQ2s5MnZkUFB2a0U3Nzc3THM0NDR3eGNldW1sQUl6cTRLUkprN0J4NDhaK3FmclpuSUNpR1pjalpIYjE5TWJtTGtSRVJFUkVneWpaS3FDc3dhaEtWZG8wV0MwOXE4V1VsSlFnUHo4Zmt5Wk5Rbng4dlB0Nmg4T0JsMTkrR1JzMmJFQmlZaUllZnZoaGQrTVdpOFdDeHg5L0hJODg4Z2plZmZkZDdOMjdGM2ZmZlRleXNySjh0dTF3T1BET08rL2d3dzgvaE1sa3drTVBQWVN6eno2N3d6NUlrb1NmL09RbnlNdkx3eC8vK0VjODlOQkRtRFZyRnE2ODhrcE1talFKZ3VCL1RsMUpTUW4rOUtjL0lTY25Cei83MmM5OEdzdmNjODg5aUlpSWdOVnE5ZGtmV1E0OHFsVGFOUGZsaEdqTzcvUEc0RWRFUkVSRU5JaFNyQ0xLR296S1c1Vk5RMjVpejRLZnlXVEM3Tm16TVczYU5QZDFtemR2eHF1dnZvcVRKMDhpUFQwZHYvemxMenZNL1V0S1NzTHZmdmM3L09wWHY4TCsvZnR4OTkxM1k5YXNXYmo1NXBzUkZ4ZUhqei8rR092V3JZUGRic2VaWjU2Sk8rNjR3Ky84UVc5ejU4N0ZsQ2xUOE9hYmIyTGR1blhZdG0wYlVsTlRjY3N0dDJEdTNMa2Q3ajlxMUNnc1hib1VsMTU2S1NJakl6dmNCZ0RQUC84OElpTWo0WFE2OGZYWFh5TXpNN05IcjR1M0txL2d4MkdldmhqOGlJaUlpSWdHa1hlblNac1RxTExyU0k3cHZqcVZrcEtDeHg5L0hKcG1oSnM5ZS9iZzZhZWZCZ0RNbno4Zjk5eHpUNmVkT21OalkvSHJYLzhhNzcvL1B0NTU1eDJVbEpRZ1BqNGVPM2Z1eEpvMWE1Q2RuWTBISG5nQXMyYk42dkZ4UkVkSDQvYmJiOGZpeFl1eFpzMGFiTisrSFJNbVRPajAvdGRkZDEyWDJ6dHk1QWlPSFRzR1VSUXhldlJvM0g3NzdUM2VGOEI0SGIySHpyS2pweThHUHlJaUlpS2lRU1NMUUU2aWlDUFZSb0FycUZTUkhOUHowL0wyWVpKVHBrekJqVGZlaU16TVRNeVpNNmY3NTVWbExGbXlCQXNYTG9TcXFvaUxpOFBDaFF1UmxwYUc4ZVBIZHpwTXN6dHBhV200Nzc3N29DaEtyNFpudG52eHhSZWg2enAwWGZlN3htQjNDaW85OHhkekVrWDNYRW95TVBnUkVSRVJFUTJ5ckFRUnhiVWFGTTFvOGxMYW9DTWpMdkRndFdUSmtvQWZrNVNVNVBOelYxVTZBSmcwYVJMKytjOS9kcnRkZjZIdnVlZWVDMmpmQkVIb1ZRQXRiZERoY0xYdGgyaTh2dVNMcndnUkVSRVIwU0NUUlNEVEs1d2NxVmJkM1NncE1Jcm1XKzNMVEdDMXp4KytKRVJFUkVSRVFaQ1ZJQ0tpclVqbWNQbUdGK3E1Z2tyVlp3bUhuamJMR1c3NHFoQVJFUkVSQllFc0FoTlRQZXNDbGpib0tLeG0yUzhRaGRVYVNoczhDN1o3djU3a2k4R1BpSWlJaUNoSWttTUVaSTd3SHZMcEcyU29jNlVOdXJ0QkRnQmtqaEI3MUIxMXVHTHdJeUlpSWlJS29na3B2b0dsb0ZMMVdaYUFPckk1ZllmR0pzY0ltSkRDYU5NVnZqcEVSRVJFUkVFMk9WMkMxV0pjVmpSZ2E3SEN5bDhuU2h0MGJDMVczUFA2ckJiajlhT3VNZmdSRVJFUkVRV1pMQUxUUnNudWJwU0tCdXd0VjMyR01wSXhGSFp2dWFlWnk2bXZHM1dPTHhFUkVSRVJVUWlJTkFIenNtVjM1UTh3bXBkNEI1M2hxajBJZXplL3NWcU0xeXZTRk1RZEN5TmN3SjJJaUlpSUtFUkVtb0RabVRMeXkxUlUyWTJobnFVTk9pcHRDaWFtU0VqdnhTTHY0YTZzUWNlQlN0L3dteHdqWUhLNnhFcGZBQmo4aUlpSWlJaENpREY4VVVKQnBZYmlPaVB0S0JxUVg2NmlzQnFZa0NJTmkrNlZWWFlkQlpVcUhDN2Y2ek5IaUd6azBnc01ma1JFUkVSRUlXaENpb2lFYUFFSEtsUzBLTVoxRGhld3EwU0YxUUtrV0VVa1cwV2ZvYUhoenVZRXFtd2FLbTFhaDg2bUViS3hUdDl3Q0wwRGdjR1BpSWlJaUNoRUpjY0lTTTZWVVZpdG9iaFdjdzkzdERrQm0xTkRZYldHU0JPUUVDVWcwaVFnSWNvSVJiSWtoSFFndERrQlJUV0dzdFkyNjNDNGRGVGFkTDl6R1dVUnlFd1FrWnZJS2w5Zk1QZ1JFUkVSRVlXNDNFUVJXUWtpaW1xMURwMCtIUzYwTGYwdzlKWi95R2s3YnM3bDZ6c0dQeUlpSWlLaU1DQ0xuZ0JZMjZ5ajBxYWhxcE1xV2JpU1JTRFpLaURGS2lJaFNtRGc2MGNNZmtSRVJFUkVZVVFXMjRhQXhraEFtakZzc3RKbXBML2FacVBxcDZoNmh6bHlvY1JxTVlhakFuQVBUMDBaWXZNVlF3MkRIeEVSRVJGUkdMTmFBS3VGcFRIcTJwQUpmcVdOT3ZMTFZSeXQxWEMwUmtOOVM3RDNpSWpheFVjQVkwZUt5QmtwSWk5VlFrWXN1M0VSRVJFUkRhYXdEMzR1RGZob240TFBEaXBEY0RvcjBkQlEzd0xzTE5Xd3MxVER1M3NVWERSQnh1SkpNaVRtUHlJaUlxSkJFZGJCNzBTRGpqOXZia1dsblpHUEtGem9BTllWS05oYm9lTG1tV2FNaVdmNkl5SWlJaHBvWVRzWTJLa0NMMy9MMEVjVXJvN1g2L2pUNXRZaDFZbU1pSWlJS0ZTRmJmRDdJTitGazAwTWZVVGg3R1NUamcvM0tjSGVEU0lpSXFJaEx5eURYMkdOaHE4SzFXRHZCaEgxZzg4T0tpaXNZZG1QaUlpSWFDQ0ZaZkQ3NnJES1JpNUVRNFFPWU9OUmZwRkRSRVJFTkpEQ012aVYyMWdkSUJwSytHK2FpSWlJYUdDRlpmQ3I0ZHcrb2lHbG9wSC9wb21JaUlnR1VsZ0dQd2Q3UVJBTktmdzNUVVJFUkRTd3dqTDRFUkVSRVJFUlVjK0Y5UUx1UkVSRVJFVERYWjFEUjIyVGpoWkZSNnNDT0JXZ1ZkWGhWQUJ0bU15bUVBWEFJZ05tU1REK0x3TVJzb0NFYUFFaklvVmc3MTVJWVBBaklpSWlJZ29qTGhVNGFkZHgwcTZodWttSHdoNXAwSFRBNFFJY0x1K2txd1BWZ0VrRUVtTUVKTVdJU0l3V1lKS0N0cHRCeGVCSFJFUkVSQlFHV2xYZzhFa1ZKZlhEcEl6WFQxd2FVTjZvbzd4UmhRQmc5QWdSdVluaXNBdUFESDVFUkVSRVJDRk0wNEZqTlJxTzFtaCtoMjZhSkNBcFJvRFZJc0FpRzBNZExiS0FDQm1RaGtsSEQxVURXaFRBcVJoRFhKMktqc1lXSFRWTk9scTlsZ3ZXQVJ5djAxQmFyMkZzb29pc0JCSGlNQmtKeXVCSFJFUkVSQlNpU3VwMUZGYXJjSjdTQVRzaFNrQlNqSUNSMFNLc2x1RHNXeWlSUkNEYURFU2IyMU9jSjgwMXRnQzF6UnBPMm5YVU5odkpXZFdCd3ljMUhLL1RNQzVKUW5yYzBFOS9ESDVFUkVSRVJDRkcxWUZkSjFUVU5QdVcrS3dXNFBSVUNmRnNXTkpqc1JGQWJJU0lyQVNnM3FGalg0VUt1OU80emFrQStlVXF5aHNGVEJzbERlbnEzekFwL2hJUkVSRVJoUWVYQ213cFVueENYNFFNVEU2WE1DOWJadWpyZy9oSUFmT3paVXhPazJEeEtvRlZOK25ZVXF3TzZVWTVESDVFUkVSRVJDR2lSUUUyRnltd09UM1hKY1VJT0N0SFJub3NBMTkvU1k4VGNOWllHU09qdlllRTZ0aGNwS0JGNmVLQllZekJqNGlJaUlnb0JMUW93SCtMRkRoY251dE9TeEl4ZlpRRWlabXYzOGtpTUhPMGhKeEVUeVJxYmpYZWcxUG5WQTRGREg1RVJFUkVSRUdtNmNDT0U1N0FJWW5Bak5FU3hvN2s2ZnBBeTAzMERkZE94WGd2L0hWUURXZjhKQkVSRVJFUkJkbWVNay9ERVZFQXpzeVVrUmpOTXQ5Z1NZb1JNQ2RMZG9jL205TjRUNFlTQmo4aUlpSWlvaUE2ZkZKRHBjMVRYcG8rU2tJTWwyZ1lkRllMTUhXVVoxWDNTcHVPd3VxaDArMkZ3WStJaUlpSUtFZ3FiVHFPMW5qQ3hmaGswYWZoQ0EydXhHZ0I0NU05RWVsSXRZWUsyOUFZODhuZ1IwUkVSRVFVQkM0VnlQY2FUcGdXS3lBcmdhZm53WmFWSUNMTnE0UHEzcktoc2N3RFAxbEVSRVJFUkVGd3JFYUQybFpNc3NoQVhwclU5UU5vME9SNXJmT242c1o3RmU0WS9JaUlpSWlJQnBsTEJZcnJQR0ZpWEpJRWtTTThRNFlvQUtjbGVZSjRjYTBXOWxVL0JqOGlJaUlpb2tGMnBFWnpMeGNRYlRZV0ZLZlFraEVuSU1wc1hGWjErTXpGREVjTWZrUkVSRVJFZzBnSFVGTHZDUkVUVXpqRU0xUk5TUGE4TnlmcU5JUnpteGNHUHdvWldTTUV6Qm90WWRab3p3S2FBeVVwV29DWnYyT0ppSWdvQ0dxYmRLaHR1Uy9LQkhieERHRkpNUUlpVGNabFJRUHFtc00zK2pINGtWOGpJZ2YvT2M4WksrTzJPU2JjTnNjRXM5eTdiWXlJQks0K3c0UVlzLy9iczBZSXVIZStHYisreUlLenN2czMrY1ZhZ0J1bW0zRERkQlBPU09NL0xTSWlJdkxQZTgyK2xOalFPV2R3T3AwNGZQZ3dGRVVKOXE3MGlLSW8yTEZqQjBwS1NnYjBlVktzbnZlb0tveVhkdWpsNlRYMWxVbEV3Qk40ZFFDdEtwQVlKZlE2R0hXbXBrbUhVd1VFQURmTk5HRjZob1EvZnR1S2d5ZDl4ektiSmZTcVV0YnNnbnNjKzBDNmZyb1paNlNKT0R0Ynd0dTdYTmhjclByY0htVVdNS1V0bEowL1RzYUdRclhmU3ZaUlpnSG5qRFZlSEp0VHgzZmwvVHNPWEFDUUVDVWdNVnBBVXJTQXVBZ0JueFNFeHk5bUlpSWk4cWl5ZTg0UlVxeUJuUkRXMXRaaXhZb1Z1T0dHRzVDWW1BZ0FPSExrQ0k0ZE94YlFkckt6czVHVGsrTnozWjQ5ZS9Ea2swOWkrZkxsV0xCZ0FRQkEwelI4KysyM1BkcG1YbDRlNHVQakFRQXVsNnRmQW1Sa1pPZlZpT2JtWmp6eHhCTzQvUExMY2NzdHQvVDV1VHFUYkJWUVZHdGNyckpybUpBU09tRTlFQXgrUWZMQU9XYmtqZ3pzUStOd0FmZDgxSUlmelRKaGZGTC9mdUNlLzZZVmV5czFmQzlId2xsWlJuaFpkcllacjI5ellkc0pUM2k2Y0x5TVJhY0gvckY1Nmlzbml1c0dOdm5OR2lXNUsyMW1DU2hyN0JpODlsZHFPTkdnWTNTY2dNUW9BUXZHU3ZqM1ViWEQvUWFTSkFBaklnV1lKTUFrQWJJb3dDSURrU1lnMml3Z3ltUk1KSTYxR09FdUxrSkFYS1NBV0V2SEx3dU8xbW80VUJYZUU0MkppSWlHazhZV0hjNjJQR1NXZ0xpSXdJSmZhV2twTm16WWdPTGlZanp6ekRPd1dDell0R2tUMXF4WkE0dkZBc0NvM01teURFbVNPdjE1eVpJbEhZTGZkOTk5QjFtV01XdldMUGQxVHFjVHYvM3RieEVURStQZS9xbFVWVVY5ZlQyZWZQSkp6Smd4QXdEd3dnc3Y0T3V2dnc3bzJQeFp0V29WWW1OakFRRGw1ZVdvckt4RVhsNGVaTm4zZkhUOSt2WFl1WE5uajdhNWJObXlMZ1BscWRyUDIxeXFjVDV1Y3dKVy95OUZTR1B3SXg5ZkgxRnhXcUtJMmFNbHlDSnc2eHdUb2szQTEvMFlqcTZhSXVPQ2NjWkg3OWIzV3ZxbEVoaHRBcFpPTTdsLy9xcFE3VFJvZm5KQXdlMW5HdmU5UE0rRWJTZFVOTHY2dmc4OWxaMGc0dUdGbll4RkRkRFoyUktESHhFUlVSaHBhUEZhYmdjVkFBQWdBRWxFUVZRYTVta04vSXY4eVpNbjQ5cHJyOFZiYjcyRkYxNTRBY3VYTHdjQVdLMVdyRjY5R2dDd2RPbFNMRjY4R05kY2M0Mzc1eXV1dUFKWFhYV1YrK2QyalkyTmFHeHNCQUJzMjdZTjQ4ZVBSMDFOamZ2MjZPaG9BTUNQZnZRalhIREJCWDczcWF5c0RMZmVlcXZmMjY2NTVwcE9BMk5YTm03YzJLR0srY1VYWDJETm1qVStZZEQ3T0txcXFycmNaazFORGVycTZuRDMzWGNIRlB3QW96SmJVbSs4ZHcwT0hWWkwrTTNMWlBBTGtrMUZLZ3A2Y01JK1BVTkNlcXp4d2FwekdCKzJ6dzhwMkhxaTh3OWJkb0xvcnRvZHFkSHdiWEgzb2EyMDBkaTJEdUMxTFM3b0FPYU1saUFBdUg2NkNSRW1BZXNQK3BicnQ1ZW9jSFFSbU5KakJlUUVXTlhzcld1bW1oRGI5anVsMXFIanc3MmQ3OWoyRWhWSGF5V01UUkFSWXdhdW1tTENpaDJEbVB4NlNOT05iNVVhV25UVU5Cdi8xVGJycUdueS9GenZDTjl4NWtSRVJNTlJpOWNwUjJ5QTFiNTJWMTk5TmZidjM0K2RPM2VpdUxpNFQvdXpidDA2dlBYV1crNmZTMHRMY2Z2dHQ3dC9mdUNCQndBWVEwdzdlNjZUSjA5MnV2MUZpeFoxQ0drOVVWeGNITkR3MVNWTGxtREpraVZkM21mbHlwVllzMlpOd1BzQ3RMOVh4bm1YVTlGaFRNSUpMd3grUWZMTnNlN0QyUFFNRVpkTU5ONGlleXZ3eDI5YkFhRGJ1V01qb3p3ZnhHMG4xSUNITXVvQS9yTEZCWk1vWUhxR0VkeCtPRm1HZmtyR2VEOWZRVlZUNThIajNCeHBVSUxmT1dNbHpNMzBURHg4ZTZjTHptNE8rZSs3RlR4eXJoa0NqS3BaZm9XS25hV0RYems3WEcwRTg2WldIYzJ0UUxOTFIxTXIwTnlxdzhIcGUwUkVSRU5PaStJNWQ3TDA4a3hjRUFROCtPQ0QwSFVkY1hGeGZkcWZ5eSsvSEJkZmZESGVlKzg5ckYyN0ZxKzg4b3BQaFU0UWpQUEt0OTkrRzIrLy9YYWZuaXVjbWIxYXpudS9oK0dFd1M4RUNEQVc3clMzZXE3TEhTbmlKM09NWU9MU2dCYzN0YUxTM3JNUFdkWUlUOWc2M011RkpuVUFyMjVweFgxbm1URXhXWVROQ2VSWHFKZzVLclRXUUJpYklHRHBWTThRejgzRmFvK2FxaHl0MWJDaFVNVzV1Y2J4M0RUVGpKSUdKNnA2K0JyM2x4TU5lbysrQkNBaUlxS2h3YnZpMTVkbWZhZFcwZXgyTzI2NjZTYjM1ZmZlZXcrZmZ2cXArK2MxYTliZ24vLzhwL3ZuZGhhTEJSYUxCVHQzN3NUTW1UT3haODhlbEpXVjRZWWJiakQydDZVRm9pamlqanZ1d0hubm5lZDNYeW9xS25EMzNYZTdRNkkvaXFMZzNYZmY3ZktZUm84ZWpmbno1M2R6NU1IaEhkSmJRbStnV0k4dytBV1pXUUp1bldQR21CRUMvdkNmVnBRMDZFaTFDcmhudmhrbXNYM29aU3VPQkJEZ01oT000TmVxQWlmcWV4OWtGQTE0YVZNcmJwOXJ4ai8ydUZEVzJQbTJFcU1GeExjTlZ6aFdxMEVkaFB3VWF3SHVuR2VCM0paelN4dDF2TG16NS84UzM4MTNJUzlOUkhLMGdHZ1Q4TDlubS9IcnI1dytBYnd6NHhKRlRENWx5WVpvcytlWDNZUmtFVmVLdnYrOERsZHIyTlBQblQ2SmlJZ292SGhYaTh3QkxseGNWbGFHOHZKeTk4OXBhV2xJVDA4M3RtVTI0NG9ycm9DdTZ5Z3FLa0oyZG5hbjIxbTVjcVhQeitYbDVUaDI3Smg3Q0dsQlFZRTcrT1huNTd2bkVXN2R1clhUYlM1ZnZoek56YzBvTFMxRlJrWkdoOXRkTGhmZWV1c3RTSkxVb1RFTFlEU1JtVGR2WHNnR1AxYjhxTTltajVZd05kMElFSThzdEdEVmJoY1duUzRqdXEzM3h6dmZ1UUlhZ3BqVUZtSUFJNEQxdFhHS1V3VmUrRS8zU2VqOGNUTE96VEdxWnovOXBBVjFqcjQ5YjNmTUVuRG5QRFBpSTR5Zld4VGc1VzliMFJwQThheFZCZjY4dVJVUEw3VEFMQUhKMFFLV25XM0I3NzV4b3FtYlE4NFpLZUtpOFozLzg4a2RLWGJvMm1vU1ZRWS9JaUtpSWNEaGRPRm9TVFhLVGpiZ3lJbnFnQjZiT1drMlJORTRSNGd3ZFhQblUzejU1WmMrYzlTV0xsMks2NjY3RGpObXpFQjhmRHdXTFZxRTlldlg0MS8vK2hlV0xWdUdoUXNYK3QyT0lBZytIVDIvL3ZwclJFWkdZdGFzV2RpL2Y3L1BmVjk3N1RXVWxaVjFHdGdBbzZ1bm9paXdXQ3k0NmFhYi9BYS9kb3NXTGZLNzlFSjM4L09DemN5S0gvWFZmNHBVakl3V2NObi96OTZkaDBsVm5ua2YvNTVUcDZwNjN6ZWdnWVp1OWgwVkVCQkZGSjI0RFNiR0plT2V4R2gwSnI2anlTUkdIZVBrZFdJVzV6V0pSazFVbk1TTkdFU2pnaHNSRUFSQlFmYTlnVzdvZlY5cU9jdjd4K211cGZjTnVxdjcvbHdYRjlYVlZhZE9WWFZYbjk5NW51ZStKMm00TmJqMTdPQW53QWNIZFQ0ODJIYVN1VzZHay9QR3RwNTJHWHJlS0M5TjVmZkxvanA4L1BWSERGN2RFVmsvdlU0Vjdsa1EzZzdqaGMrN1BoVTIxUEVxaStWYi9YeG5ydjI2ajA1VytORUZibjY5emt1MXA4OTJXUWdoaEJDRHhNblNhbDViOHdXVk5RMDl1ditvU1JZMEhjS1lsdDNtcWFzV0xGakE4T0hEYVd4czVKbG5uZ2xjUDJYS0ZLWk1tVUpaV1JrdnZ2Z2lxcXJTMk5qSXVuWHIydHhPZG5ZMlU2Wk1DWHo5eVNlZk1HL2V2RGFyYno3NzdMTjgrOXZmWnM2Y09lMVc3bHkzYmgyUFAvNDRmL3pqSDBsT1R1NzZFK29qRG9lRDJ0cGFmdnZiMzNaNHUrUEhqL2Y0TVVMZnBwWjFMeUtGQkw4QllOVnVIVldCeXlZRzM0NERaU2F2NzJpL3VvZlRBZTVPbHRzNUZIQjBjaHRueVBkVkJXNlk1ZVNqZ3pxbmFnZm1UN1Ntd3QwTDdIV0h6ZDdkcDdPdEY0VlpOcDh3U0l0VldEYlZmdjJISnlnOHNNVE4weHQ5SEcybkpjUjcrM1hlYTFIbDlMd3hEbTQreXc2UWY5K3I4K1p1cWM0aWhCQkNEQ29XdlBXUG5iM2FoTmZuSVVheld5VDRkTHVQYjFmbDV1YVNtNXRMVFUxTldQQURldzNkTDM3eGk4RDZ2YWVlZXFyZDdlVGw1VEY3OW13QTh2UHpLU2dvWU1hTUdheGR1NWFDZ2dKcWFtcFl1M1l0UUtDblgxVlZGUWNQSG14emUwVkZSVjEvRW4yb29jRU8zMDZuRTlNMHFheXM3UEQySGsvUHorcUhGZzdzemRyTS9oU2h1ejM0ck55bGt4aWxCTm93NUthcVRNcFEyZE9GbGcrZkhESHdkMk9LbzlOaFY4SnM2YWF6bkN6TWNUQjNwSU0vZk9aamQvSEFtcGFvcVhEM2ZCZFRNb09oN3g5SERQNjJxL2NCNjUxOU9tNE52dFlVdmxPaUZYNjAyTTNyWC9uNStGRFhYdHlad3dkVzRSc2hoQkJDOUtFV0kzTko4ZEdjTTJVMHVTUFR1cldaZ3NZb1BFMkhGbDdkSXRyWis3WUFwbW55NjEvL21yMTc5L0w5NzMrZjg4NDdyODNiUGZQTU02eGR1NVpaczJZRnJxdXFxZ0xnblhmZTRaMTMzZ2xjLyt0Zi94cUFKNTk4RXJCSDlUWnMyTkRtZHExK0dnSnJEcm5SMGRFa0ppYnl5MS8rc3NQYjk2YWRnemVzR212a3RYSUFDWDREeWt2Yi9DUkhLMHpKVkRITTVrNGhuVnU1eTkrbGdpVE40bHl0ZzUvTEFWbng5Zzl4dEJQK2JhR0wxM2I0K2FpTG9lZDBTNHF5QzdtTVRRbitvbTA2YnZEbmJoUno2Y3pmZHVuNERiaHFpdjFyb2Fsd3cwd25aMmM3V0w3VjMrRlVVcGVEc0ZGSTBYM3J2enpjMzd2UUxkVjFuc0JCZ05jdm83dENDREdZbWFZVmRtQjIxdVJSWEhYQk5LTGQzVnlrQjlRVUdIanFtdnZCOVg3ZmRGM24vLzIvLzhmNjlldjV4amUrd2FoUm85aTBhUk1YWDN4eDJPMys4cGUvc0hidFdpWk5tc1MzdnZXdHdQVXpaODRNVlBzRWUycm52bjM3K00xdmZoTjIveXV2dkxMVHFaNWQwZDdJb1dsMmY4Q2hPZmdsSlNWMSs3N2Q1UXQ1cjNyYWhxTy9SZWh1UjdaWUoxd3h1ZTBQaXVZbTdTZXFUR1lNY3pCaldIaEE4K2hXbDZZUTNqM2ZSYlFUaW1xN1Z1blNaOEJ2MXZtNGE3NkxxWmtxcWdMWHozU1NIcXZ5Mmc1L2wwUG82WkNicW5MWHVTNFNRNVlyZmxGbzhzTG5mYjgyOGUyOU91VU5GamVmN1F6TXVSK2ZwdkxJVWpmL09Henc5NzF0aCt3cG1TcXVrTGNxSlViaFB4YTdXSHZJWVBPSjlzUHp4SFNWRzJkMy80OUdTMXNMRFBaMllYUjRJT3Z0MUpuK1ZGNVYzOSs3SUlRUTRqUnE5QWFQT2VLaVhUME9mUUF1TGRnSTNHZjB2aEg0U3krOXhOcTFhN255eWl1NStlYWIrZU1mLzhpcVZhdjQ1Sk5QK01FUGZrQmlZaUovK01NZldMTm1EYU5IaitiQkJ4OXN0MGhMUitycTZpZ29LR2p6ZStYbDVWM2V6dHExYXdQVFNIc3JQejhmZ016TXpEN1pYa2U4dmFqR09sQkk4T3NIVVU2Rmk4WjFQQzB3TjFVbE43WDE5WFUrdWhUODh0SlU0bHdRcFhVOXN2a00rTzBHSDNmTWN3VWF0MTgwemtGcXJNS3puL253OTBPdW1Edkt3YTFuT3dNdEd3QTJIak5ZdnRYZjY0cWw3ZGw0ektDbzF1U09lUzVTWSt4ZmJFMjFYNHZKbVNxUGZPQnQxYTVpMGRqd1g2WDVUUTNsUnllcmxOU1o3YTRWSEo2Z01EeWg5MU5FUytxc2lBOStRZ2doeEVEbERSbnVtVEFtcThlaEQ4SkhpMm84dlQrWVdiWnNHYW1wcVZ4MTFWVUFmT2M3MzJIczJMRTg5ZFJUM0hYWFhXUmtaSkNmbjgvVXFWUDU2VTkvU2x4Y1hLZmI5SHE5Yk51MmphS2lJbkp5Y2dENCtPT1ArZmpqajN1OXY0c1dMZUt5eXk1cmRmM0REei9jN1czdDNyMGJnRkdqUnZWNnZ6b1QrbDdKaUo4WUZBd0wvdkNaajl2bk9KazcwZzRrT2NrcThXNkZpc1l6UCs1M29zckVhOWpCeXdMZTNLWHp6cjdUUDYzdVNJWEZJeDk0dWVrc0YyZG4yNm16M2dkUGJmSzFDbjNKMFFwVHM5UVc5emNaazZMaVZPMjJFei83MEV1dDk3VHZka1NMaXJCUFVaOVBENXg4Y0VmcUttOGhoQkJkNHZFRlIveEdaQ1QyYWx1SlVjSFJvdUphaXlsWnZkb2N5Y25KZ2REWGJPellzWXdmUDU2ZE8zZFNVRkRBOWRkZnovWFhYeDlvSXhIcWpUZmVZTnUyYlZSV1ZsSlpXUm1ZUHZtZi8vbWZKQ1VsY2NjZGR3QncrZVdYYzl0dHQ3VzVEeHMyYkdnMU5iUWxwOVBKdi96THZ6Qng0c1N3aXFMTmJyamhoazVIN3B4T1o2RHlxR0VZN042OW0renNiT0xqNHp1OFgxOG9DVm55a3hndEkzNmlpOG9iTEw3OTE5WlZoZkpTVmY1anNkM0FMN1FxcEFJOCtjOVJSR3RRVkh2NlIzVk1DLzY0Mlk5cHd2VGhEbjZ6enR1dDBOZVg2M3RQMWxnOHRkSEhQUXRjdkxqVng5WUNrLzlZN0dyVkk2OHZmWEJRNTdVZE9nMStPd1RQR0taeS9Td255N2Y2S1dxajJ1bDVZeHcwVDlwby9oallVMnh5cE1MaW9qd0h5ZEVLMzV2bjRsZWYrRnBObVYxLzFPQ05uZTFQV2MxTFU3bDd2djB6OGNrUmc1VzcycjV0WDZ3UjZHK1AzblY1Zis5Q3R6eTlZajFIQ3V5cExhbUpzZjI4TjBJSUlTSkZXcXlDcXRqSFczN0RIa2xLaU9wZWtGaTllalVRUHNXeXBLU0VyVnUzc25IalJyWnYzNDZpS0N4Y3VKQ2Jicm9wME9TOUxTNlhpNnlzTEtaUG4wNUdSZ1liTjI2a3JLeU1YLzNxVjRFcG9TKysrQ0s2cmxOYlcwdGpZeU1lajRmR3hzYkF2K2JlZjZ0V3JXTGt5SkVzV2JLazFlTm9tc1oxMTEzWDduNWNmZlhWblQ3djVnQUxkay9EbXBvYUxyend3azd2MTF2VkhpdFFTRkZWQ013SWl6UVMvQ0xBNkdTRjZLWjNhbi9wbVpuT1p3SFBmKzRuSTA3dlVuODhaMGdPNitzcG1QdExUWDcwcnFmVHB1cDlwV1VUK0IyblRMNDY1VzF6bmFQTEFZdHo3VGRuVDdFWlZuSDByMS81bVp5aE1qeEJZVUs2eXBWVE5GYTFtS2JyTStpd01FOWpTTTd6ZDNKYklZUVFRZ3g4aWdMcGNRckZUU2VUUytxNkYveVdMMS9PaWhVcnlNN081djMzM3ljMU5aV3ZmZTFyM0hYWFhYZzhIcEtTa2xpMmJCbVhYbnBwaDQzVW0xMXh4UlZoWHg4NmRJaUtpZ28wVFdQbHlwVXNYNzRjWGRkWnZYcDFJSENHaW9xS0Nvd2tidG15QmFjemZCcnMvdjM3aVltSjZmTHphMVpkWGQzdTkzUmRaOFdLRlFBc1diS0UzYnQzODlCREQzVzZUVjN2MlpueWtwQVQveG54Q2twazVqNEpmcEZnWWtad0RkaitMcTdqYXY2QjdFMEdzNkRMVGRGREM1dm9weUdiaG9hK3crVW1ublorYjNPUzdiV05BRWNyTGVwOVhkdi85RmlGekRqN1JmTzFzZTMydG5KaG5rWjhVNi9UVGNlTXNPQ25tL0RITFQ0ZVdPTEdvY0Rsa3pSMm5qTERlaWZxcDJ1aG9oQkNpRUdwVVlkVE5SYkZ0U1psOVJZTmZydm9oRmUzQzhCNTlOQ3Y3Y3NOVFNjUlk1eDJHZm9velY2ajFIdzVTbE1DWDhjNDdSR3B6SGlWWVFuQkU4K2liMlhHcXhUWDJtZWFTK3RNOHRLNk5wTnB4WW9WckZpeGdybHo1L0tUbi95RUo1OThrbGRlZVlWMzNua0h0OXROYm00dTA2Wk53K1Z5c1huelpqUk5ROU0wZEYxSDEzWDhmbi9nbjY3clRKa3loZm56NTdmN2VETm56aVF1TG82WW1CaGlZMk1ELzBkSFJ4TWRIVTFVVkJTS29nU3Fldjc4NXo5djFjRDlrVWNlNmZrTDFZN2YvZTUzRkJZV01uZnVYTWFNR1VOSlNRblhYSE5OcC9mYnZuMDd1M2J0NnZiamxkUUZEMjR6NHlLM2lydjhPa2VBR2NQc0h6Q3ZiamQyNzRxb3BuZjJUQVVMVjBnL2s1WWpabjF0eFZmdG42MTU4Q0kzY1M1N1gvNTNtNC9qVlYxNy9wZE4xQUlOM0x1Ni95NEhYRExldms5aGpVVitaZXYzNW5pVnhacjlPbCticU9FM0lDbWFzSjZMcC91MUVrSUlFWGwwMDY3S1hWSm5VVlJyVWx4blVWeHJYKzdOekk4R1B6VDRRLzh1ZHY0M01zNEZXZkVxbWZIMkNkTFF5MXJrSHYvMnUvUzQ0SEZUalFlcUdpMlN1ckJ1Yk55NGNZd2ZQNTRmL3ZDSE9Cd083cjMzWHM0OTkxdysrdWdqOHZQek9YYnNHUHYzNysveXlGWnpjL2IyakJremhqRmp4blJwVysxNStPR0hlelRpOStxcnIvTGxsMSsydXY3QWdRTjgrT0dIeE1URUJOWWZabVJrZERpTnRKbWlLQnc1Y2dTbEcwTjJsUTBXZFUxMUdoVHNFYjlJSmNGdmdFdUtJbkFXYUdlUjBhWFJOSmVEUUN1Q3RrYXZ1aXJhR1Q3VnNDUE5DNVY5eHVrWjhldXFwSkNwRWhVTlhRKzlvYU53dnBiVlc5cHgrYVRnYU4rSEI5dC9vZC9hb3pNc1FXWGxMajhuYXl6T3lRNCsyR0JZbXllRUVLSjNHdjJ3cjlUa1FLbkJnVktUNDFWV3Y3WlJDbFhuZzBQbEpvZGFWT3RYZ0ZGSkN1UFRIVXhJVjVtUXJoTGQrKzVFUTRhbVFuYVNRa0hUQ2VvOVJRYnp4M1IrV0Q1ejVrenk4dklDQlU0QTVzMmJ4N3g1ODFyZDF1ZnpvZXM2bG1VRnBtS3Fxb3FpS0lGL1BXbnIwRlgzM1hjZjk5MTNYNC92Lytpamo3WjUvZmp4NC9uMnQ3OU5YbDRlR1JrWjNkcm10ZGRleTdYWFh0dXQrK3d1Q3A2bHowNnlXNTVGS2dsK0ExeGlsTUxSQ29zeEtRcGZGSFl0VVNXSG5ER3E5dmI4VDhmbGt6UW1aenA0ZDUvT3RnS2p3N1Y3YWJIMlk5YjI0dkY2eSsyQWhLWmVmNTJ0bld0MTM1RGZCSDhYUnVHR3hTdGNNc0crVTUzUG51YlovQnEwcEp2dys0M0JuVW1NRG42dkw4bzRDeUdFaUN6MVBqdm83VzhLZWdYVmtmZTN3QUtPVlZrY3E5TDVvS2tYZDNhaTBoUUM3VEFZNityWFhSend4cVU3T0ZXdFkxaFE2NFdUMVJiREV6dFBGVjFweHdCMjBSYVhxL3R2UW50TjJqdXlhTkVpRmkxYTFPMzc5ZFEvLy9NL241SEhLYXkyQXN1TlZBWEdaVVQyTUxjRXZ3SHVXSlhGLy8zWVMwcTBRbDBYMTZ1TlNncitVSmJYOS95UFNWNnF5c2hFaFR2bU9ublJBUnZ5MjA1RVVSb2tOSjE0S3V2RjQvWFc2R1ExVUZXem9McDd3NDZoalRoREczUzI1OGF6Z2czZTM5dW5kMnVVTTNSVXNxb2ZXbVFJSVlRNDgrcDg4RVdod1piakJ2dEx6UUV6b3RlWENxb3RDcW9OUGpwa29BQVQwbFhtakhJd2U0UWpzUDVlQkxrY01DWlY1VkRUTXA0RHBRWlpDVnBFanlnTkpvWUYrMHVDeDc2NWFXcFlNY05JSk1FdlFuU25uVUpPU3ZBVG83c0JxSm1tMmtHcVdVZk53Y2VuQjIvWFZydURNeVUzcE1WRGZrWDM5aU4weEsreEM5TXZtMGNGS3hzdFBqclV2Zm1hd3hPQysxbldqZW1vUWdnaElvdEhoMjBGQmx0T0dPd3RNZnU4NnZWQVptR1BhdTRyTmZuekYzNG1aYWpNYlFxQlVYTDBHWkNUcW5LODBzUm4yTXMvZGhjWlRCdm02UHlPNHJUYmVkSUlITys1TmNoSmlmRFVod1MvUVVjQjVvd01mbUFjTHU5WjhNdEpWZ09MdG92ckxNbzdDQ2lUUXFxT3RsWGc1RXc1SzJUdDNNRXVGc0ZwRnUwTWhtVlBGOVkxcmoyc015WFR4ZXM3dWpmYUIvYWNmckNubzVaMnNXcXFFRUtJeU9BMVlPY3BPK3g5ZGNyczEzWHZBNFZwd2U1aWs5M0ZKaTl0OHpOOW1NcWNrUm96aGtmK0NFcHZPUlM3Wi9MV0UzYkNPRmx0RWU4MkIwWElpR1JIeXMxQXV3MkFHU01jZzJJa1ZvTGZJRE0xU3cyczhTdW90cWhzN05sMkpvWE1ZZDVkRlB5cjlja1JuUjJuN0ErbmlrWUxUWVY1bzRLQjYyaEY4TFpiVGhnY2J2cjZWTTNwRFRpWmNRbzV5ZmJ6MWszNHFxaDc1VEpEeno1NnVqRFY4NnRUSnV1T0dueGUwTDNIU1k1V1NHbDZmd3FyQjg3aWZTR0VFRDJubTdDenlHVExDWU1kSncycDJOd0IzWVF2Q2syK0tQUVJwY0dzRVE3bWpIUXdLVU1kc2xWQ1UyTVZKbVNvZ1paZCswdE00dHhLdTdVRHhPbFZYbTl4TUtSdjlzUk1OYXgrUmlRYm9yOWlnNU5EZ1d0bkJFdHFqVWhVdUdHV3MwZFRLaWFGOUtQYlhSejhDMWJ0Z1dPVkZzY3FMWFFURnVRNEFwVXRBYjQzejhXSUJQdVhvODRYdk8zcC9pTjQrYVRnazl4WlpIYTdXbWFzcTNzamZxWUZMMjNyWXNuVEVLRjkvZzZVeVpHQkVFSkV1cUphaStWYi9UeTEwY2ZuSnlUMGRZZEh0NHVqUGJuQngvSnQvbjZ0RTlEZmNsTHN2b25OdGhjYXZXcmRJWHFtemd0ZmhwelVINTZvaEMxOWluUXk0aGVoWHQzdTU2ODc3ZURSM0hMaHVwbE9za0o2aXlqQWhia09aZzEzOFBLWFByNDhhWis5cVBQQlBhczhBT2h0L0lGeU9XQnMweFFEdzRKOTdhenZTNHFDcjA4THI5MmNGYS93d0JJM2YvblN6NmZ0RklOWmQ4UmdiN0c5emI1WTd6QXV6VjQzME95REE5M3ZrUkFUc3VpOHNRc2pmajBWT2gxMWQ3SE0veEZDaUVqbE5lQ2R2VHByOXR0VkdVWFBXZGdCY010eGcwc21hRnc1V1J1U28zOVRoem1vOStuVWVNQXc0Yk44blZrakhLVEt5TjhaVVY1djhXV0JFZmg5VG94U21EckkxbHNPd1YrcndjRnYyb0d2T2ZSOVk1ckc0dHpnRCtmYmUzUk9OYzFOVG82Rzc4OTM4YjE1cmtEMXplYjcrdHZJSHBNemc5TXREcGViZU52SWJ3NEZicC9qSXFZcDk1WFVXN3k5UjhmQ0RvNjNudTNrNXJPY2JYNXdGOWRaN0NvMjJkVUh3U2ZPQlhmTWN3WG1YUjhvTTd2YzVMNlpxZ1Q3RUJwVzEwYjhlaUl4S2pqaTEraUhBNlVTL0lRUUloTHRMalo0Y0kySGQvZEo2T3RMaGdYdjd0TjU2SDF2Mkd5am9VSlZZSGEyRmlnNFo1aXc5WVRCc1g2c256QlU1RmVZYkQwUkRIMXVEV1psT3hoc2tWdUNYNFNMMXV6cGxaZE9DQTdlZm5qUVlOVWVuWjk5NE9Yanc4RVB6ck96VlI2OUpJcHpSM1Y4OW1KR3lObU5QVzJFTXdVN2JEV3ZBN1NBRnovM3MycVB6ak9mK1FMVFhNNGI0K0FuRjdwSmpUazl2emF4THZqWGhXNlNtbnIzZVExN1A3b3JKMWtOdEdhb2FEaDk2KzR1R2hjczBiemxoQ0VML29VUUlzS1lGcnk2dzg4VDYvMVVOUFQzM2d4ZUpYVVdUNnozODlvTy81Q3FoQXAyNERnM1J3dGJSck92MkdUWEtVUHFBcHdHRnZEVlNTT3d2aElnM2czengyaGhGZDhIQ3dsK0EwaDNHNTFPemxCNTZHSTNaMmNIMzhiMVJ3MWUzV0dISDc4SkwzL3A1MzgyK0tqMkJCL2o5amxPdmovZkZmYWhFbXI2c05EcGlPRm4zS0kwZS9SdzlvamdZNzY5UncrTXNtMHRNUG5sUDd6VWVPM3ZqVXBTZU9naU41TXpPLzlSaXc2ZE5kckpwMXRLdE1KL0xIWXpOcVIxeGF2Yi9aVDBZSDNBMHZIQjUzdWtoMVZRT3hQbmdndHpnNThnNjQ5MmZ6cXFFRUtJL2xQdHNmalZKMTQrUERqMFJxTDZ5d2NIRFg2enprZWRkMmhGSHJjRzgzSTBNdUtDeHppRjFSYWZIdEVwa1dyZ2ZhYTQxbUxERVQyc0FHRm12TUs4SEEzWDRKcmhHU0RCYjRCUUZWaVFFd3dHSFMwT3o0eFR1R2VCaS8renlFVjYwN3h2QzFpMVcyZDVHd1ZIZGhXWlBQeStKN0RHRDJEV2NIdjBiOWJ3OEIrQmNXa3FpVTBqYUEzKzhINTR3K0lWZnJyRXpjeVErM3g0ME9DdFBlRWg1bWlseGM4LzhnYW1tc2E2NEFjTFhWd3l2djFUSnhseENwTXpIWUhuMHRiMDBtWUxjeHc4dk5UTnNKRDFqRy92MFZsL05QeE9iZzFHSmlxQjZhMHRSV3R3N1F5TnMwUFczVzN0WnBYT3JycCtwak53NW1oM3NVbCtwWHh3Q3lGRXBLajJXUHp5RXg4SHl1U3orMHpiVjJyeTMvL3dVZFdOZnNhRGdhcllVdzN6MG9MSFhQVSt1L0RJWi9uR2tIczkrbEpsZzhXbWZJUHRoUVlOSVFWMDh0SlVaZzZTdGczdEdZU0RtSkhoUHk5MkUrVzAxM3A1ZFl1MFdEVXdaUkdnc0kzRzY3bXBLcGVNMTVnMVFnMmJjMXpqaGVlMytEcGNNMWZuZzk5djlISHhPQWZmbU83RW9kaWpVTitmNzJKRHZzRXJYL3J4R25CT1NBL0FmU1VtRnZaNnZxOU4xTGhzVXZoaTYvZjI2N3l4cysyUnEvSUdpLy8rMk1zOUMxM2twYXFvaWozNkIvRGdFamRKMFFyMVBndS9hVzgvSzE0SmJQdGtqZFhtMUk2OFZKVmxVelVtcEllSDFiL3QwbmwzWCt2OWlISEN3eGZicWMrdzdNYW9mZ044aG9VQ0pNY29nU21lQUVjckxMYWY3UHNSdjdPekhZSGlNeGJ3NXU3VHRJaFFDQ0ZFbjJzT2ZVVzFjcURkWDRwcUxYNjF6c2VQRjd2Q3FuQVBCYmxwS21seENudUxUS285OXM5Z3RjZGk4ekdEV0Jla3g2bGt4Q2treFNpRGJqMWFYN0d3dzE1cG5VVkpuUmtXOWdBU29oU21aS2trUkEzK1YxQ0NYeitwYkxTWWx0Z2NZTUovMEU3V1dPd3NDZzhnWTFNVWZuU0JLK3dzaEFYODQ3REIzM2I2YWV6aXpNRVBEaG9jTHJlNDgxeG5vQ2ZKdURTN21JdlhnQm5EZ3FGcWI0azkrdlh2NTdzWUgzTEd5YXZEODUvNzJGYlljVWlxOThPdlAvSHh2WFB0L1g2K2FmMWRRYlhKNkdSSG9LQktTNnRiaExnSjZTcGZuK1lNbTlZSmR1QmR2dFhIamxOdDcwZGxveDJzbzUxMnVJeHhBazVvK1hxRC9VZmw2VTIrUHA4L254R3JjTnM1d1Rtcy96aHNjTFJDRGg2RUVDSVMxUHNrOUEwVVJiVVd2MW5uNC84c0ducmhMekZLWVY2T2cxTTFGZ2RLRER4TmgwbjFQcWl2TU1tdkFFMkY5RGlGaENnRnQ2Ymcxc0N0S1VRMUhRTU5CWVpwdHdqeDZoYmVwdityR3kzSzZxMDI2eXE0TlppUTRRaHJvekhZU2ZEckp5ZHJUS1psQmNPVUJkUjRZR2VSd1JzN1d5OW1QbEpoOGNwMlA5K2E1Y1FDdHA4MGVXdTNueFBWM2Y5amRLVEM1SkVQdkh4bnJvdWNGSlVuTi9pb2J4cUUrcjhmZTdsNG5NYjV1VnFnc012ZjkramN1OGlGZ2wzczVjOWZkSDB0bmQrMFJ4b2RDb0ZLU2FkcTdRSXFvYjltcGdXRk5SYXI5K3RzUGg0KzNiSzh3UXBNYVFYN3RkcHkzT0RsN1g3cU8rbHhzN2ZFSkRkVkpVb0RseGIrbUY3RGJpeS90Y0JnN1NHOXcrbWxQVlhXWUhHOHlpUXZWYVcwM3VLTm5UTGFKNFFRa2VLUFcveTlDbjBwMFFvVklWUHlZcHl3Y0l6RytpTjZsMC9ZdGlkYWcxSEpLb1hWWnNUM2U3dGt2TWJVTEpWZnIrdjRpUnlyc28rRnZqMm5tMFVSQm9saENRcVo4UnI1RlNaSHlrMk1rRENqbS9ZeFRlaDZOZEUyaDJyUG9zdEpVVkdHVHVZREpQajFteFZmNmF6NHFudWYrbXNQRzZnSzdDODFLZWhCNEF0VjU0UC9XZThqUFZZSkMzSFZIdmpyVHAyLzc5VURaNVQybEppOHZrT255bVB4K1ludXB5UFRDdS9YdDNxL3p1cjk5c1lkQ2lnS0hWYTRMS3UzK04xRyt5emZqcE1HZjkrcmM3S0xIMnhQYldyOVI2VDVkL3hNZkRTYUZ2eGhrNDhmTG5ienUwOTlnZGRVQ0NIRXdQYnVQcjNWN0p2dUdKNWdGemQ3LzRETzMzYlpILzRUMGxXK09WMGoybW12eSsrS01Ta0tVWnJDM2hZOWRVY2txdHgvdm92ZmIvU0ZyZUVIQWtzc1F0c2JKVWZEcEl6MksxWWNLak1abjY0UzVXejNKbUU4ZnRpUWIzREJXQWM1S1NvdmJkeEVWVnNBQUNBQVNVUkJWTE5QV3FmRktveE9hdjlvK25DNVNaVW4vTHJVV0lXUlNWMHJPL0haY1pQUnlRWVhqeHVrMVRjNm9Tb3dObFZsZElwS1daMUZhWjFKU1oyRlgyb09kY2psc0VkRU0rSlZVbU9WSVRNSzJwSUV2d2p6MGFHKys4MjJvTjJSdTVZQjVZT0RweWV4R0JaZFNtQ0h5MDMrejlzZXZIMndHNmNyOEJYVlduejdyNTVXMTFkNTRPRTEzalo3Sm5abWY2blo1amFGRUVLY1BxWDFacXZDWmQyaEFMZWM3VVJWWUZ0STBiQXZUNW9jcTdTNGVKekdSd2YxTG8zVVhUM1Z5Y1FNbFhmMzZieTVTKy8wYjlpNW94M2NmSmFUYW8vRlQxY0gvL2FNVEZMRGxoNjA5UHpuZnE2WXJIVzVCVk41ZzhXR2ZJT2thSVdGT1E3aTNRcFBiL0l4SlZQbHh0bnRQODdUbSt5bEl2OHkyOG5lWXFQVFpTTnRlV09ubjVuREZOTGpobTZOUW9kaVY2RE1qTGNEY0ZXalJYbTloVWUzOE9uMnNoeWZZVTk1SENvdE1WVEZucjdwY3RoVFhWMGFSR2tLcWJFS1NkRkROT20xSU1GUFJJeStDSDM5cFNlaFR3Z2hSTmVFbHJXdyt1QWc5KzA5dmV1MWV0a2tqYkVwS2g4YzFEbFdGYjVESzNmNytjRkNGN2VlNCtLM24zYWUvSjdjNE9QR3M1eGNObEZqZExMS001dDhiVTRUZFNodzdRd25GK1k1T0ZwaDhkUW1YOWpmbmwxRkp2ZXNDaitSR0tVcDNIKytDNmREWVUreHdjWmo0U2VYSjZUYm80b3Zidld6SWIvdEU4OXY3dGJSVkxoMGdzYS9MbkR4VlpGOXU2YzIrV2dNV2QyUUZLMXdlMGp3UER2YlFaM1g2bEh3MDAxNGU2L0JiZWNNM2VEWFVsSzBoQnZST2ZtTkVVSUlJVVJFUzAyS0RWeXVxSzd2MWJZOGZxdlZXdlB1bUpxcGN0VVVqY0lhaTVXN1dpZTBYVVVtRy9JTlpneFR1V0p5NStmZi9hWTlHcmR5bDg3RWRKVlJ5VzBmdXAwOTBzR0ZlUTQrUG1UdzMydTlWTFlvOTI5YWRzRXp1MjJUZ3NjUE41M2xKREZhNGJlZmVsdE52NFJnTmU0akZSMkhzNy91dEZzcVZUUmE2RTB2M1lGU2s3MGx3WCtIeS9yMkRPam00d1llL3hBWnloS2lqOGlJbnhCQ0NDRWkyb2lNSk9BWUFFY0t5cGd6ZFhTUHQ3V3QwQXdVSSt2MmZpUW9mR2VlQzY4T1QyMzB0ZHVUOStVdi9ZeE5VYmx5c2thRHoycHpHVWRLdEJKV2VPS3o0d2FIeWszSzZpMVNZNVJBejkxNHQwSnFqTUtoTXBQZmZ1cWpvTm9LRy9teExBSUZaaFRnaXNsTzBtTVY5aFliVE0xUytmMUdIOGViUmlXZHFyMStyTm5FREFlR0JRbHVoZmowNERZTkV3NlZod2U1bDdiNXNZRHp4d2JYM3NXNjRJa3JvbmhsdTUvZHZWZ3YyUmJEc3QrckJUbERjNjJmRUQwaHdVOElJWVFRRVcxNGVtTGc4cmE5SjVnL1l3eWpocVgwYUZ0YmVsREVET3hpTHZlZDd5WmFzNmM1RnRlMW54NTlCdnh1bzQvN3ozZHovVXduR1hFcXIyNzNoNjNmZTJTcG0rZ3VGRnE1NmF5T2I5VG9KekRGMHdLZVdPZmx2dlBkbkRQU3dZY0hqYkQrdGNuUjl0VFBsdTVyY1YyZEQzN3dsb2NFdHgwT3Q1d3cybHg3cUdDdnV6cGRFeEMzbkRBaytBblJEUkw4aEJCQ0NCSFJSZzFMWnN5SVZJNFdsZ1B3M01wTkxMdHdPck1uanV6MnRrNVVkWDlrS2k5VjVhNzVMdUxjOE1Mbi9yQXcxWjZTT290Zi9NUExmZWU3V0pMbllFeUt5aXRmK2poYWFVZW8zMzdxdzlIR3JNN3NSSlZsVXpXcVBYYXJvdzhPR2h5dE1LbjF0aDAwalJhNzB1Q0gvMW52NVNjWHVrbUxiVHVTdmJyRHo1ZE5hKytpbmZZMm1rY3ZyNWlzTVhPNEhiWXVuK3prd2x3SDJZbEtvSExwbWRTVDkwcUlvVXlDbnhCQ0NDRWltcW9vM0hMbFhKNzQ4MXFxYWh2eGVQMjg4dDQyL3ZiUkRqSlQ0dEcwcnBjMHFGWE9wanRqVkF0eUhOeDBsaE1GK1BNWC9sWUZVanBTVm0veGk3VmV2anZYeGJnMGxaOHNjYk55bDg2NysvU3dWZ3hnVDhOY09sN2ppc2thNjQ0WWJDczB1UDk4RjdOSHFDek9kYkQ5cE1HNm8wYWdCMjlMWDV1b2NkbWs0R0dmUTRHRUtJWGZMN1Buak5aNUxYNzlpYS9wc2wyMUUrRDN5NkpZZjhUZzFSMTJwUlpQU01HVzEzZjRTWTFSK05wRWpjeDRsVDl0T2JNTkJXczhKdmMvc2ZLTVBpYkF5ZExxTS82WVF2UUZDWDVDQ0NHRWlIZ3hVUzd1dWU1OC92ZWRMZVNmckFEQTY5TTVYbFRadlEwTjE4SFJ4V1oyUUVXRGhVZUhGei8za1JXdjhrOFR1bmRvZGF6UzVQRi8rRmc2WG1OeG5vTk54OEpIemx3T3UwWEQ1Wk0wSEtyQ2M1dnRkZ2g1VFd2eFh0dmh4NmZEZ2pFTy9uV0JpNnBHaS9WSERkWWYxYW54QnJkenFNemt2WDMydGhPakZCYm4ybE0wVDlaWXpCbnB3TjJESTBMZHROY3lmbWV1a3ducERwS2l6bXhWU2NVME9IMFRTZHZuOFVWd21YRXhwRW53RTBJSUljU2drQkFYeGZldlhjUkhtL2V6WmZjeEtxb2J1cjBOeGZSaGRTUDQ3UzB4K1k5M1BKZ1dmSDkrNi9WeG5WbHpRR2RQaWNtYUF6b2ZIdFF4TER2S2pFOVhPU3Zid2J4UkRsd09XSGZVWU5VdVAvVk5JMjZtQlY3RERsKzdpazEyRlp2RXVmd3NIS054UWE2REs2ZG9mRkZvc1BhUXdZRXlNL0FQWUhTeUhmeTJGZGg5OU9ibk9EcXQzTmtldzRKblB2T1RHcXRUVm04eEtlUjd6Vk5WZTFvc3B6T0tlV1pIR0lPa21xaUlUQkw4aEJCQ0NER29MSms3Z1NWekorRFhEVTZWMWVEWHV6Nzk4czJEYnZhV2QrL3htdnZxZlg5bHNDZENlcHpDZjE3c1pzMEJuYmQydHg0aFNvMVYrTmxTZDFpUDJ1YUFOQ3BKNFFmbnVXajB3NGFqT2g4YzFLbHNETDkvamRmaTlSMStUb1QwQ2F6endlcjlPbXYyNjh3Y3JuTHBCSTBmWHVEaXZ6N3lrbC9aZGxoSmkxWElpRlY0YjEvYndjL2xzQnVCZDhUQ25yYmFrbHV6UitQOFBlK08wYUdzT0l2Y2NjTlB6OFpiMkhQb1pLQVIrckNRWWtKQ1JCSUpma0lJSVlRWWxKeWFnMUZaeWQyNnp6emRZRys1di9NYnRzRWJFbkRpM1hib0thbXp3cTV2MXR4bzN0dkdyTUZqVlJZUHIvRlMxbUFGd2taTFoyYzcrTVkwalFkV2UxdDl6d0srUEdueTVVa2Z3K0lWVHRXMkg5eEdKaXA0RGZqcWxJSGJFVDV0TXM1bGp6NDJkUEp5Wk1VclRNNVFXelY1VDJscUsxSHZPejBqWkpmUFRHYk95RG1uWmRzdFBmalUzL0UwdlZuUnJxNlBDQXN4a0Vqd0UwSUlJWVJvTWltajY0VmdPaklteGQ1T1FYWGJvY2ZWZEFUbTBWdC9QOTRORHk5MWQ3ajk1bm8xRDEzYzhlMEEvdU5kRDdXdDh5RmdCOFIvVytWQk55RWpOdng3T1UzTjRpc2JPZzV1VTdOVXJwdmhwTGJGek11UlRRM2d5enU1ZjA5TnplcWI5MHFJb1NJaWcxK0NtN0FGeTBLSXlKYlErWEdMRUVLY0VTa3hDdWRrTy9pOG9IZnpFMmVQY09EUjdlSXRiWWx4MnFHb3JSRS9yMDZnRUV2Yjk3VXJmSUk5RlhQTmZoMVBCL1ZHMm5xTVVIbzd5L3ZtakxMYk5yUnMxdDdTaEhRSEZyQ24yQ0F2VldWL3FZbGh3b3poRG53R25LcXhpSGZEL2xLejNRRGFYZWRrT3dLdm9SQ2lheUl5K0kxTVV0bmRUcmxpSVVUa0daa2taMjJGRUFQSDE2ZHBmSG5TYURjUWRXWlNoa3BPc3NLbitlMXZvN2s1dTdlTkVUK2ZBWC9mMjM1YXUyR1dmZWZYdjlMNStqU04wY2txLzdQZTErc2lLb1lGbFkzMlB1VWtLOHdiWlFlNnM3TWRnY0l6RFg2THFzYmdBelVYb2psYVlWSHZneDJuVEhhYzhwR1hxakl4WGNXdzRNSThCeDhjTlBqbEo4RWhRYTl1OWZqMTFWVDR4clNJUElROWJTb2JMU3JxTFR5NmhVKzN3NzdQc1BEcXREdGRlTEJSRlhCcjRISW85djhhUkdrS0tiRUt5ZEZ5a2dBaytBa2hCZ0FKZmtLSWdTUXRWdUhyMDV5OHRxUDdhLzBTM0hEYk9VNTBFOTd0WU5RdUxkYiszT3Z1REtZTDh4eGNtR3VQU0w1L1FFYzNMVzZZNmVTZWhTNWUrTnhIdGFmemJiU252TUhpL25jOGpFcFN1UGM4TjRvQ1h4U2FmR082eG5sakhMeXkzYzliZTNUZTJoTjhYcm1wS3JGTzJGMFVIQ0ZOY01OdGM1eFl3QmVGQnRmT2NESnRtSU0vYlFudTM0L2U3Zm5RMzllbk9VbHRwL244VU9FM29MVE9vclRPcEt5KzV5RjZNREV0YVBSRG96ODA2VnBRWnZmQlRJdFRTSTlUU1l0VmNEcjZiVGY3VlVRR3Y0VTU5cGtuK1NFWEl2STVGRGh2ekJEOUJCWkNERmdYajNPd3Q4VGdxMU5kUDlqSWlGWDR0L05jSkVjcnZMcmRUM0ZkMjBNdHFnSnpSOXFqYVFWVlhkdCtVaFJjTTkzSjNGRU9EcFdidlBpNUhVby9QbVNncVFyWFROZjQyU1ZSdlBHVm44K09HL2c2bUtrYTNWUnRzK1hlT1JTNGFKekdzcWthRGhXV2IvV3pJZDlnWEpyS0xXYzd1ZmM4RjFzTFRGNyswaGNJckdkbjI1L2ZPNHZNd0d0dzl3SVhHYkVLYisvUldiVkhaMXUyd2ExbnUzaGthUlIvMnVJTDNMWlpsTmIxVWFrNUkxVXVIamQwLzJiNEREaFlhbEJRTlVTRzhmcUkzN1NuSEorcU1WQ0FrY2txZVducWtBdUFFUm44c3VJVi9tbWl4dHQ3cElHbUVKSHVxaWthbVhGRCs4eXRFR0pnK3ZZNVR2N3ZXaDlGSFZURkJIdDYyWkk4amNzbmFiZ2M4T1p1blE4UDJja3JXb003NTd1bzlsaUJ0WGJqMDFTR0p5aHN5RGZhclBnWnV0MEo2U3B6UmpvNE85dUJRNFdQRHh1OHZzTWZkdkw3L1FNNnh5cE5iajdMeVUxbk9ibG1ocE10eHcxMkY5c0JvYVRlSWk5VjVkelJEdnhHc0NoS2VWTUxCcWNLODNNY1hESkJJeU5Xb2JJUi9yakZ4LzVTKzBFT2xwbjg1L3Rldmo3TnlaSnhEaVpuUnZIYURqK2Y1aHVjbGExUzc3ZlhNcDQzeHNFM3B6dUpkdHBUVlZjMUhhZHRMVEFwclBieXJ3dGQzSG11aTU5OTZPV3lTUm9lUHpnZE1HZWtnK05kQ01CWjhRbzNuelUwSzJxYUZod3ROemxTYnJZWmtwME91NFZJdkZ2QnJkbFRIZDJhUXBRVzdLYzQyQmttZUhSN0dyRzM2ZjhhajBWNXZSVjJJc1FDamxlYUZGYVpqRTFUeVVsUlVZZklZVWhFQmorQXl5WnFiRGx1dEhzMlRRZ3g4STFLVXJoMFFzUitEQWtoQnJrWWw4S1BGN3Y0MVNjK1RyUlhuZE1CUDF2cUpqVkdvYkxSNHVsdC9yQVJyVVlkaHNVcmpFOVRBNVU0YTd4MmdIdmpxN2Fua2s3T1VMbHVwcE9zZUFWVnNZdXZmRkZvOE80K3ZkMHFvZnRMVFI1YzQyVkJqb01MOHpUT0grdmcvTEgyY01iZmR1bnNMelVEWHpmNG04SmkwNmhSdkZ2aHlzbE9YQTU0ZTYvT2UvdjBWaU9HZmhOZTNlRm5WN0hCYmVlNHNDejd1UjhxTjdFc3V5ak9kVE9kTlBqZ3VTMitWaU9scDJvdC91c2pMOW1KS2tXMUZ0T3lITVM1N0lQd2tqcUwxM2QwZkRKL1pLTENmZWU3QXIwQmg1S0NLb3REWlVhcklqMHBNUXJwY1FxcHNTcnhVaVFOaHdxeExvaDFOZitNQkg5V2FqeFEwV0JTV21kUjBWUmwxckRnWUtuSjhVcVQ4ZWtPaGljTy9wOHR4YktzaUUxTyswdk5zSVhDUW9qSW9RQVBYdVJtVkZKa2Z0QSt2V0k5Undyc0xzL2Z1MllodWRscC9ieEhRb2pUcGQ1bjhlU25QZzZYdDMzSU5DSGRIc0ZiZjdUemdqQ3Ewdm0wUmsyRmV4YTRxR2l3MkZkaXNyUEk2TFNYWGt0WjhRcFRzMVN5NGxWZStkTGZhZUdYOUZpRkdxL1ZhUVZRYUc3cUh2eTYrVG1OU1ZZb3JMRTZuR2Jha2tMckthY3Q1YVlxL09zQ1Y4Z0IvWmtYMnNmdnlndW1jZDZzM05QK21JWUZYNTR3V3JYRGlIZkQ1Q3dIU1ZLd3BFZXFHaTEyRnhuVXRWaG1taGFyTUN2Yk1haEgveUw2VlB1RWRKVm52aDdGcXQzMjJhbUlUYkJDRENFS2NNbUVwalVrZy9qRFZRZ3hlTVM2Rk81ZDZPTGw3VG9iajdWT05mdExUZmFYZG0xYlhWbkxwcHZ3eFByZW5kZ3VxclVvcWpXQXJxV3cwdnF1SDBXMURIYk56K2xvWmZlUHhEcTd4N3hSS2plZjVjUTV4UDVnK0EzNC9MZ2UxdjRpU29OeEdRNkdKd3l0MTZLdkpVVXJMQmlqY2JMYTRrQnBjQ1Mxck41aTh6R0RjMFk1QXFQemcwMUVCeit3RnlKZlBWVmo3aWdIdTRvTURqZk5mNjdxUlZVcklVVGZTb3FDc2FrcVkxTlVwZzF6TUVMK2FBa2hJa3lVVStHMmM1eE1TRmY1OHhkKy9GSmc3clJ5TytCZlpqczVkL1FRcTc2QnZVNXR5ekdkeHBCUjN2UTRoUmtqSEhMQ3RBOE5UMVRJaU5mWVhtZ0UxcnZXZUN3MjVldWNNMG9qS3VKVFVtdUQ1aW1OU0ZBWWtUQm9ubzRRUWdnaEJxQUZPUTdHcFNtOHVsM25xeUpKZjZmRDlDeVY2MlpxWk1RTjBtR1hEbmgwK0N4ZkQ1dHlPeTVkWld6cTBIc3R6Z1JOaGJOSE9qaFVabks0elA1OWJ2RFo3OEc1T1JydVFSWXRCdG5URVVJSUlZUTR2VExpVlA1MW9Zc2Rwd3orL0lXZnlzYiszcVBCSVQxVzRicVpHak9HRGIxUlByQ256RzQ3RVF4OURoVm1qbkNRTnNSN0ZwNEplV2txaVZFS093b05EQXU4dXYxZXpNdlJCdFdhUHdsK1FnZ2hoQkE5TUdPWWd5bi81T0Q5QXpydjdOTzdWQmhGdEJiamhDc21heXpPMVFidDJxcXUrT3Brc09DSXFzQzgwUnB4VXEzempFbVBVNWlibzdFNVg4ZXdvTlpydnljelJ3eWVFeEVTL0lRUVFnZ2hla2hUNFdzVE5jNGJvL0hXSGorZkhERzYzSXg4cUZNVk9IK3NnMytlNmlSMmFMYm5DemhZYWxJYzBpOXlkclpEUWw4L2lIZkR6R3dIMjA3WUZZeUtheTBPbDVua3BnMk9NeElTL0lRUVFnZ2hlaW5lRGQrYTVlVHFxVTYybkREWWNGVHZVWlhMb1NBdlZXWGhHQWZuWkRzRzNScXFuaWl1dFRoU0hsd3ZPaUZESlZXbWQvYWJ0RmlGQ1JrcSswdnM5K1JRbVVsOGxFSkdYT1MvSi9MckpvUVFRZ2pSUjZLZEJKcW5uNnl4K095NHdjWjhmY2hYRzArS2d2azVHZ3R6SElQaUFMcXYrQTNZZVRMWUgyTllna0pPeXVBWVhZcGtPU2txTlI2TFV6WDJ5WnVkSnczT3o0djhxY2dTL0lRUVFnZ2hUb1BoQ1FwWFQ5WDQ1eWthdTR0TlBzM1grYkxRN0xTWittRGhVR0RtY0pXRll6U21aS3FEcWtoR1h6bGFIdng1Y0dzd2RZZ1d0aG1JcGc1elVORmdyOTNWVGNpdk1NbUw4Q21mRXZ5RUVFSUlJVTRqVllGcFdTclRzbHo0RERoY2JnYitIU2szcWZkM3ZvMUlFT3UwZTdibWh2eHpTWTVwbDkrQVk1WEJLWjdqMHgwU2pnY1FWWUZ4NlE1Mm5iSkhaUFBMVFhKUzFJZ2U5WlBnSjRRUVFnaHhocmdjTUNsRFpWSkc4T2l4dU00S0M0T0YxUllEZlZCUUFVWWtLdVNtcW94TnNVTmVWcnlrbHU0NFhHNEdDZ0hGdXV5RzRtSmdHWkdvY0tUYzd1MW5XSENrM0dSOGV1UW1Qd2wrUWdnaGhCRDlLRE5PSVRQT3dmelI5dkNZYnRwaHNMaldvcWpXREx0YzV6dXoreGJuZ3F4NGxjeDRoY3c0aGF4NGxZdzRoYXg0SmFKSFB2cWJCUlJVQlVmN0ptWEswT2hBTlRIRHdSY0Y5cWpmaVVxVGNla3FrUnJSSmZnSklZUVFRZ3dnbWdvakVoUkdKQ2hBZUxwcTFPRlVqVVZ4clVsWnZVV0RIN3k2aFZjSGoyN2gwVU8vdGk4M05FMGxqWEdDVzFPSTB1ejFaTTJYb3pRbDhIV00wNjVxbUJtdk1peEJJVnFPRkUrTGlub0xveW4zeFRpUktwNERXSHFjUXJRVEd2MzJTWm5LQm91VW1NaDh2K1RYV1FnaGhCQWlRa1JyTURaRllXeUtqQkJGc3RDZWZaa0pQUnM2TFNzckl5MHRyZFBiRlJRVUVCMGRUV3BxYXBlMnUzMzdkcEtUa3hrOWVuU1A5dXRNcUttcG9hYW1odXpzN0ZiZk13eUROOTk4azRVTEY1S1ptZGtuajVjWnI1SmZZU2Yxa2xvSmZrSUlJWVFRUW9ndUtLa0xUdlBNN01IYXlQWHIxL1A0NDQvend4LytrUFBPTzYvRDI5NS8vLzBzV0xDQXUrKyt1OVB0NnJyT0UwODhnZFBwNUpsbm5zSGhjTEI1ODJhT0hqM2E2WDB2dlBCQ01qSXl3cmExZCsvZXpwOU1KN0t5c2toUFR3KzdidFdxVmJ6MjJtczg5dGhqVEpzMkxleDdtelp0NG9VWFhpQXhNYkhQZ2w5R3ZFSitoWDI1cE01a1ltWmt6bk9XNENlRUVFSUlJY1FaVXVPeHArS0NYZXduTWFyN3dlK2NjODRoT1RtWnA1OSttbG16WmhFWEY5Y24rN1oyN1ZyS3k4djUwWTkraE1OaGp5cHYzTGlSano3NnFOUDdUcGt5SlN6NE5UUTA4T01mLzdqWCszVHp6VGR6elRYWEJMNzIrWHk4OTk1NzVPYm10Z3A5WUlkQ3A5TkpZbUlpMjdkdmIzT2JVNmRPUmRPNkhvT1NveFdjRHJzU2E2TWZhcjBRNys3K2MrbHZFdnlFRUVJSUlZUTRRNm85SWRNODQzczJjaFFWRmNXdHQ5N0ttMisrU1dscGFaOEVQMTNYZWZubGx4ay9mbnpZS09LOTk5N0x2ZmZlMitaOUNnb0t1UC8rKzBsSlNXSGN1SEZ0M3VhS0s2N2cvUFBQNy9iK05EUTA4TkJERDdXNi91T1BQNmFtcG9aLys3ZC9hL1c5N2R1M0IwWVpIM25ra1hhMy9mTExMNU9Ra05DdC9jbU1WeWlvc3QrNzZrYUxlSGZrVGZlVTRDZUVFRUlJSVVRSE5NMUI4ekJkVGIyblY5dnloUFJ0VE9qbWFOOFhYM3pCNGNPSEExOHZYTGlRclZ1M3NuWHJWcTY4OGtwdXVlVVdhbXRyVzkxdjllclZyRjY5T3V5Nnl5NjdqRHZ2dkRQdzlkdHZ2MDFwYVNuMzNYY2ZBUFgxOWNUR3hyYTdMK1hsNVR6NDRJTVloc0VERHp4QVZGUlVtN2RMVDA5bjRzU0ozWHFlWUsvamE4bnY5N05peFFvbVRackUzTGx6QVhqMDBVZVpPblVxVjExMUZYLzYwNThBV0xac0daZGZmbm5ZZll1TGkzbjQ0WWNaUG54NGg4K3JQZlo3WlFjL3IyNUJCTmIybE9BbmhCQkNDQ0ZFQjl4T2pUcThBSndzcmU3VnRqeDZjTVRQM2MwajhZMGJON1lLY00wdXVlUVNBR2JNbU1IaXhZc0QxLy9oRDM5ZzNMaHhMRm15Sk95NlVKV1ZsYno4OHN0Y2RORkZUSmt5aGFxcUt1NjQ0dzZXTGwzSzdiZmYzdXF4Q2dzTCtkblBma1p0YlMwLys5blBHRDU4ZUx2NzdQUDVXTFZxRmVlZmZ6NUpTVW1BSFJvZmZmUlI3cnp6VGlaTW1CQjIrLzM3OTdObXpScVdMVnZXYWxzclY2NmtwS1FrTUlWMDQ4YU5iTjY4bWZIangvUE9PKzl3OU9oUnhvd1p3N3Z2dnN0bGwxMUdWbFlXWUk5bVB2YllZMWlXeFgzMzNSZVl4dG9kTGtjdzZJVytoNUVrTWxjbUNpR0VFRUlJY1laRXU1MkJ5d2Z5U3poY1VOYmpiWVdPK0xtNkdmenV1dXN1VnExYUZmajMrdXV2azVxYVNtNXVibUM2WjNaMk5oZGRkRkhnbjlQcFpNU0lFYTJ1Qy9YMDAwK2phUnEzM1hZYkFNdVhMNmUrdnI3Tk5YU2ZmLzQ1OTk1N0w0V0ZoZHh3d3cxTW5qeTV3MzAyRElPLy92V3ZQUHZzczRIclB2cm9JNDRjT1lLbWFUejMzSE40UE1GUjFMZmZmcHR0MjdZUkV4TVR0cDJLaWdwZWYvMTFMcnJvSXZMeThqQU1neGRmZkpHc3JDem16NS9QaXkrK3lOeTVjM25zc2NlSWpZM2w1ei8vT2ZYMTlmajlmaDU3N0RFT0hUckVyYmZleXBneFk3cjNvamNKRGVtaDcyRWtrUkUvSVlRUVFnZ2hPdUJ5aG84UXZmaldacGFlTzVIelp1VjJlMXVobzBXaG8waGRvYXJoWXpadnZQRUdsWldWUFBqZ2c2MisxMVhyMXExajQ4YU5MRnk0a004Ly81eWFtaG8rL1BCRHpqdnZQT2JNbVJPNFhWVlZGY3VYTCtlRER6NGdLeXVMaElRRW5uLytlZmJ1M2N2Tk45L2NabXNGZ09qb2FHNi8vWForOWF0ZmNlR0ZGeko3OW14V3IxN04zTGx6U1VoSVlQWHExYWlxeXUyMzMwNWxaU1ViTm16ZzVwdHZiaFZPZCt6WWdjZmpZY09HRFd6Y3VCRy8zNC9QNStQaGh4L213SUVET0oxTzdyNzdidUxpNHZqUmozN0VUMy82VXg1KytHR2lvcUxZdm4wN045eHdBMWRkZFZXUFhpTVlIQ04rRXZ5RUVFSUlJWVRvQm8vWHoxdi8yTWxiLzloSmJuYm52ZlJDalo0eUp4RFNvcHlkM0xnREJ3OGU1SzkvL1N1WFgzNDVlWGw1Z2V0TFMwdlp0bTFiNEd0ZDF5a3JLMnQxWGN2THpZSEtORTBTRXhNRDYvK3FxcXA0Ly8zM1diRmlCWTJOalZ4d3dRWGNlZWVkdUZ3dVZxNWN5ZXV2djg3bXpadTU1SkpMdVBIR0c5c3NtbkxCQlJld1pzMGFmdi83MzNQRERUZFFVbExDdmZmZVMzcDZPdC84NWpmNXkxLyt3b1VYWHNqSEgzOU1WRlFVbDE1NktYNS8rTERhV1dlZHhmWFhYMDlpWWlJQXp6NzdMT2VjY3c3bm5ITU9ZRmNWVFU1T0RseGV0bXdacjcvK09tQ3ZoYnpoaGh0Ni9tSVRQam9ySTM1Q0NDR0VFRUlNY3NQU0V6aFZHaXc4MHQxcG42TW1XWUhGVnFZRjNSejBBNkN1cm83SEgzK2MrUGg0YnJ6eHhyRHZiZG15aFMxYnRvUmQxMXdBcGkwTEZ5NWs2dFNweE1mSHMzTGxTbDUrK1dYdXZ2dHVORTNqRjcvNEJaczJiVUxYZGZMeThyajExbHVaTVdORzRMN2YvT1kzV2JKa0NYLzR3eDk0NzczM1dMOStQWGZkZFJlTEZpMXE5VGgzM25rbmQ5OTlONy85N1crWk5HbFNZQnJwMVZkZnpZY2Zmc2dUVHp4QllXRWh5NVl0SXpvNnVsWHdTMGhJNEZ2ZitoWUF2L3ZkNzNDNzNkeDExMTJCN3pldjV5c3BLZUg1NTU5bnc0WU54TVhGNFhRNjJiQmhBNDgrK2lqZitNWTNtRFJwVWxkZjVqQ2hiNU1WbVFOK0V2eUVFRUlJSVlUb3Fxc3VtTTdKa21vKzMzMk1VMld0SzA5Mnh1dnpFS1BaVlNWOU9rUjNjOVRQNy9mejZLT1BjdXJVS2ZMeThuamlpU2VZTW1WS1lCcmpSUmRkeE0wMzN4eTQvWjEzM3NtY09YTzQ5ZFpidzY1cjVuSzV5TWpJWU4rK2ZiejY2cXNzWGJxVWM4ODlGd0JGVVpneVpRcFhYbmxsb0lwbVM2bXBxVHp3d0FOOCt1bW52UERDQzR3ZVBick4yNDBhTllxbFM1ZXlldlZxTHIzMDBzRDFUcWVUNzM3M3V6enl5Q080WEM2dXVPS0tEcC8vN3QyN1diTm1EWGZkZFZkWVkvZGp4NDd4emp2djhPR0hIK0x6K1ZpeVpBbTMzMzQ3bXFieDRvc3Y4dDU3NzdGNTgyWkdqUnJGQlJkY3dLSkZpd0poc1N1OFJ2QnlkOWRtRGhRUnV0dENDQ0dFRUVMMGovTm01M0xlYkh0OVgzZEgvQW9hby9BMGhRaXZiaEh0N1BxUW44Zmo0Yi8rNjcvWXZYczMwZEhScUtwS1VsSVN6ejMzSEc2MzNWSGM3WFlIcGp5Q0hkNWNMbGVyNjBKVlYxZnp5MS8ra3VIRGgvUGQ3MzQzY1AzOTk5OVBlWGs1bFpXVkhEeDRzTU45R3pGaUJNOCsrMnk3YXcxMVhXZkhqaDBBZlBqaGgyRlZSak15TWxBVUJhZlQyV3JmUXRYVjFmSEVFMDh3ZmZyMHNQRDQrT09QczI3ZE9zQnV6bjdqalRjeVpjcVV3UGZ2dXVzdUxyNzRZbGFzV01Gbm4zM0dTeSs5eE9qUm83c1gvTUtxc1VaZUt3ZVE0Q2VFRUVJSUlVU1BkWGVOWDAyQmdhZXV1UjljOXg3cmYvLzNmOW0rZlR1MzNYWWIyN1p0bzdHeGtlOTk3M3NVRlJXeGI5Kys3bTJzaWMvbjQ5RkhINlc0dUpoYmJybUYxYXRYVTFoWVNFRkJBVGZkZEJNYk4yNWs1Y3FWblc0blBUMmRGMTU0b2QzdnYvbm1tNXc2ZFlxTEw3NllEejc0Z1BYcjF3Y2F4VC85OU5QRXg4ZFRYMS9QOHVYTHVlZWVlOXJjejhjZWU0eWlvaUlXTDE3TXE2KytTbWxwS2RYVjFTeGR1aFMvMzgrc1diTUNqZVRiQ3FyWFhITU5peGN2cHFDZ0lLeHdUVmY0UXQ2cjdyYmhHQ2dpZExlRkVFSUlJWVNJUEM0dDJBamNaM1N2RWZpRUNSTzQ1WlpidVBycXF3UEZXbFJWNVNjLytRbHV0NXNiYnJpQnc0Y1BzMkxGaXNCOWZENGZSNDRjYVhWZHN3TUhEZ1JDNDRzdnZnaEFZbUlpdzRjUEp6VTFsWC82cDMvaXJMUE9DdHkrcnE2Ty8vN3YvMmJSb2tVc1hibzArTHhjcm5iM3U2U2toRmRmZlpYRml4ZHp6ejMzY09EQUFmNzBwejh4Wjg0Y05tN2N5SzVkdS9qeGozL003dDI3ZWZ2dHQ3bmtra3RhamNZWmhzRlhYMzBGd0N1dnZFSnNiQ3haV1ZtTUd6ZU91WFBuTW1YS0ZLNjc3cnBPWDBOVlZYbnJyYmM2dlYxTDNsNVVZeDBvSlBnSklZUVFRZ2h4aG9TT0Z0VjR1bGNsWk9IQ2hXMU9wWXlLaWdwY1BuandJRWVQSGcxODdmVjZPWFRvRU1lT0hRdTdydG00Y2VPNDRvb3JHRDE2TktOR2pXTFVxRkdCbm9ETlFodTBWMVpXQXZiMHpKa3paM1pwdjU5ODhra2NEZ2UzM25wcm9IWER3dzgvekpvMWEzajU1WmM1OTl4eldiQmdBZE9uVCtmamp6L21tV2VlNGFHSEhncmJSblIwTkE4KytDREp5Y2tNR3phczFUNDJXN1JvVWRnMDBsQnZ2LzAyWDN6eFJaZjJ1YVhROTBwRy9JUVFRZ2doaEJBZFNvd0tqaFlWTVBaeG1nQUFJQUJKUkVGVTExcE02Zm95czA1NzlVMmRPcFhwMDZlSEZVaTUvdnJyV2JCZ0FYZmZmWGZndXAvLy9PZUJ2bnR1dDVzNzdyaWo2enZSVGV2V3JlUFFvVVA4KzcvL095a3BLUURNbmoyYjU1NTdqbWVlZVFiTHNnTFZPZVBqNDduMjJtdDUvdm5uMjV5NjJwWHBtVmxaV1dFamxLRTJiZHJVNCtkUlVoY01mb25STXVJbmhCQkNDQ0dFNkVCYXJJS3EySzBjL0lZOWtwUVExVGRCNG9FSEh1alY3UXpENE1pUkkrelpzNGRkdTNZeGN1UklicnJwcGw3dDA4S0ZDL25XdDc0VjZMZlhMQ3NyaThXTEY3TjQ4ZUt3d2pOWFhIRUZzMmZQRHJ1dUpWM1hBL3U1Wjg4ZVJvNGN5YkpseTNxMW54MnA5bGo0bXdyeU9GUklqWkhnSjRRUVFnZ2hoT2lBb2tCNm5FSnhyVDJDVkZMWGQ4R3ZKdzRjT01DR0RSdll2MzgvQnc4ZURLei95OHJLNm5ZQmxMYW9xdG9xOURWcnE5K2ZwbW1NSGoyYW9xSWlJRmlCOU5peFk2eFpzNFlEQnc1dytQRGhRSisvNk9qb1FFL0EwNldrTmpqYWx4Nm4wRUhoMFFGTmdwOFFRZ2doaEJCblVHYThTbkd0UFlSVVdtZVNsOWJ4Rk03VHFiQ3drTC85N1c5a1oyZHowVVVYTVgzNmRLWk9uVXBTVWhLdnZmWWFMNzMwVXRqdG05Y0g3dDY5dTlYM0FDNisrR0tHRFJ2VzdmMDRkT2dRcjczMkdqRXhNVGdjRHZidTNRc0VHN1BYMWRYeDFsdHZFUjBkell3Wk01ZzJiUnJUcGswakx5OFBWVldwcTZzRFlOZXVYVzN1RjdSZDZiTXJTdXJNd09YTStQNTdyM3BMZ3A4UVFnZ2hoQkJuVUhwY2NNaW94Z05WalJaSi9iUnViUDc4K1V5ZlBwM1UxTlJXMzN2MzNYY0RnU3FVMiszbXlKRWpIRGx5cE5YM1pzMmExYVBnbDVpWXlPSERoekVNQThNd2lJbUo0Y29ycjJUKy9QbUFYZEgwaVNlZUlEYzN0OE8xanZ2MzcrZnc0Y050ZnE5NWxMQTdLaHNzNnBwcTRTaEFSbHlFRHZjaHdVOElJWVFRUW9nelNsTWhPMG1ob01xZVFyaW55R0QrbVA0NUxIZTczWUhtN3kwdFg3Njh4OXROU0VqZzczLy9lNWR2bjU2ZXp2UFBQOS91OXpWTkMvVG82OGpYdi83MWR0Y2wvdTUzditQOTk5L3Y4ajRCN0M0eUFwZXprMVRVeU0xOUtKWmxkYStPckJCQ0NKNWVzWjRqQmVVQWZPK2FoZDF1NEN1RUVDSnluSTdQZko4QjZ3N3BHRTFINHRPR09SaWVHTUdwWWhBcXJMYllkY29PZmc0VnpzL1RjRWJ1VEU4aWVOZUZFRUlJSVlTSVRDNEhqRWtOSG9vZktEVXdaVGhtd0RBczJGOFNITzBibTZwR2RPZ0RDWDVDQ0NHRUVFTDBpNXhVRlpmRHZ1elZ3NmNWaXY2MTg2UVJhT0hnMWlBbkpmSmpVK1EvQXlHRUVFSUlJU0tRUTRIcHd4MkJyMDlXVytSWG1CM2NRNXdKUjhyTlFMc05nQmtqSEJHOXRxK1pCRDhoaEJCQ0NDSDZTV3Fzd29TTTRDSDUvaEtUc25xWjg5bGZ5dXN0RHBZR3cvZWtUSlhrZnFxNDJ0Y2srQWtoaEJCQ0NOR1BjbEpVaGlVRXc4WDJRb002WHovdTBCQlY1NFV2QzRMVGJVY2tLb3hLSGp4eGFmQThFeUdFRUVJSUlTTFUxR0VPRXFMc3k0WUpuK1hybE12STN4bFRYbS94V1g2d3ltcGlsTUtVWVk2Tzd4UmhKUGdKSVlRUVFnalJ6MVFGWm1kcnVKdmErUmttYkQxaGNLeFMxdnlkYnZrVkpsdFBHSUhRNTlaZ1ZyYUR3VEhCTTBpQ254QkNDQ0dFRUFPQVc0TnpjelRpUS9xcDd5czIyWFhLUU1iKytwNEZmSFhTWUg5Sk1Gekh1MkgrbUdBQUgwd0c0Vk1TUWdnaGhCQWlNcmsxbUplanNhUFFvS1RPam51RjFSWlZqVHJqTXh4a3hBMjJjYWorVVZ4cmNhRFVvQ0ZrTFdWbXZNTDA0WU9qZ21kYkpQZ0pJWVFRUWdneGdLaUtQZFh3Y0puSm9USjdOS3JlWnhjZVNZeFNtSmlwa2pSSUtrMmVhWlVORnZ0S1RHbzg0V09vZVdrcXVXbURlektrQkQ4aGhCQkNDQ0VHb053MGxiUTRoYjFGSnRWTlFhWGFZN0g1bUVHc0M5TGpWRExpRkpKaWxFRzNIcTJ2V05oaHI3VE9vcVRPREJ2aEEwaUlVcGlTcFpJUU5maGZRUWwrUWdnaGhCQkNERkNKVVFyemNoeWNxckU0VUdMZzBlM3I2MzFRWDJHU1h3R2FDdWx4Q2dsUkNtNU53YTJCVzFPSWN0cE40b2NDd3dTUERsN2R3dHYwZjNXalJWbTloZDVHZlJ5M0JoTXlIR0Z0TkFZN0NYNUNDQ0dFRUVJTWNNTVNGRExqTmZJclRJNlVteGdoWVVZMzRWU054YWthS1FIVEdZY0t1YWtxT1NrcXl0REpmSUFFUHlHRUVFSUlJU0tDcXNEWVZKWFJLU3BsZFJhbGRTWWxkUlorby9QN0RtVXVoejBpbWhHdmtocXJESmxSMEpZaytBa2hoQkJDQ0JGQkhJcGRnVEl6M200d1h0Vm9VZEZnMGVnSFg5TlVSNTloLzI4T2tVRkFWU0V3eGRYbEFKZW1FTzJFMUZpRnhDR3dmcThySlBnSklZUVFRZ2dSd1pLaUZhbnlLVG8xdUd1V0NpR0VFRUlJSVlTUTRDZUVFRUlJSVlRUWc1MEVQeUdFRUVJSUlZUVk1Q1Q0Q1NHRUVFSUlJY1FnSjhGUENDR0VFRUlJSVFZNUNYNUNDQ0dFRUVJSU1jaEo4Qk5DQ0NHRUVFS0lRVTZDbnhCQ0NDR0VFRUlNY2hMOGhCQkNDQ0dFRUdLUWsrQW5oQkJDQ0NHRUVJT2NCRDhoaEJCQ0NDR0VHT1MwL3Q0QklZUVFRZ2doUk0vVmVxR2sxZ1Nnb3NFQ3dHOVkxSHE3ZHY5NE56Z2RDZ0FwTWZiL0dmRXE4ZTYrMzFmUmZ5VDRDU0dFRUVJSUVVRjAwdzU0SmJVbXhiVVd1dG03N2RrQjBRNk16Y0h4VUptSnBrSm12RUpHdkVwS2pJSW1jd1VqbWdRL0lZUVFRZ2doSW9CdXdyRUtrME5sdlV4NjNYaTh3bXFMd21vRGdMdzBsZEVwcWdUQUNDWEJUd2doaEJCQ2lBR3NPZkRsVjVodGp1NUZhWkFTcXhEdFZBSlROWjBPcGN0VE5XdTk5dFJRc0VmOEd2MFdGZlVXSGozOGRvZks3SDNJU1ZISlRaUDBGMmtrK0FraGhCQkNDREZBbGRSWjdDczJhUFNIWHgvdnR0ZmhaZmJCV2p6Ny91RnIvTUFPaE1XMUppVzFabUM5b0c3YUFiQ3cybVJpcG9PTU9LWDFCc1dBSk1GUENDR0VFRUtJQVdoZnNjbXh5dkFodmlnTkptV2RtY0FWNzRaNHQwcGVta3BKbmNYZUlpTXdDdGpvaHk4TERFWW5xMHpNbE5HL1NDREJUd2doaEJCQ2lBRkVOMkhuU1lPU09pdHdYWlFHZWVrT1JpVDJ6d2hiUnB4Q1JwNUdZYlhGb2RKZ0FEeFdhZExvdDVnMjNDRnIvd1k0ZVh1RUVFSUlJWVFZSUJyOXNPV1lIaGI2aGljcUxCaXI5VnZvQ3pXaWFWK0doK3hMU1ozRmxtTjZxK21vWW1DUjRDZUVFRUlJSWNRQTBPaUhqVWYxc1A1N3VXa3EwNFlOck5FMFRZVnB3eHhoQlY1cXZmYStTL2didUFiUWo1QVFRZ2doaEJCRGsyN0Nsd1Y2b0dxbnBzTFVZUTd5Qm5EMXpMdzBsYWtob2JUbGN4QUR5OEQ5U1JKQ0NDR0VFR0tJMkhuU0NJejBhU3JNR1Qwd3BuWjJaa1Npd3B6UldpRDgxWHJ0NXlJR0hnbCtRZ2doaEJCQzlLTjl4V2JZbXI2Sm1ZNWV0Mmc0aytMZDlqNDNzMXRReUxEZlFDUEJUd2doaEJCQ2lINVNVbWVGdFd6SVRWTWpZcVN2cFJHSlN0aWF2Mk9WNFdGVzlEOEpma0lJSVlRUVF2UUQzWVI5eGNGcGtjTVRsUUc5cHE4emVXbHFXTFhQME9jbStsL2svbVFKSVlRUVFnZ1J3ZklyekVBVnpDZ05Kb1ZNbDR4VWt6S0R4VjRhL1hDb1RLWjhEaFFTL0lRUVFnZ2hoRGpEZEJPT1ZRUkRVVjc2d0dyWjBGT2FHcjdlNzFpRktWVStCNGhCOE9NbGhCQkNDQ0ZFWk1rUENVUlJHaEc1cnE4OUl4SVZvalQ3c203YXoxWDBQd2wrUWdnaGhCQkNuRUc2Q1lkRHBrQk95b3I4S1o0dGhUNm53MlV5NmpjUVNQQVRRZ2doaEJEaURLcG9DRmE3akhkRFJ0emdHZTFybGhHbmhMV2tDSDNPb245SThCTkNDQ0dFRU9JTUtxNE5EbjlseEEvZXcvSFE1eGI2bkVYL0dMdy9hVUlJSVlRUVFneEFKYlhCMGEvTVFSejhRcDliNkhNVy9XUHcvcVFKSVlRUVFnZ3h3TlI2Q1N2cUVqb2RjckNKZHhOVzVLWFcyNy83TTlSSjhCTkNDQ0dFRUtJRENzRTFlRll2QjY1Q3B6eW14QTYrdFgwdGhUNUhtZTdadnlUNENTR0VFRUlJMFlIVXBOakE1WXJxK2o3YmJyUno4QWUvb2ZBY0k0VUVQeUdFRUVJSUlUb3dJaU1wY1BsSVFWbXZ0aFZhM1RJbFp2Q0hvdERuS0pVOSs1Y0VQeUdFRUVJSUlUb3dQRDB4Y0huYjNoTWNQMVhSajNzalJNOUk4Qk5DQ0NHRUVLSURvNFlsTTJaRWF1RHI1MVp1NG90OUozcTBMZDBJam5vTmhXbVFUa2Z3T1lZK2QzSG1hZjI5QTBJSUlZUVFRZ3hrcXFKd3k1VnplZUxQYS84L2UzY2VIdGRaMy8zL2ZaYVprYXpOV214WnRpenYreDR2c1IwblRzZ2Vsb1FRU2d1bG9VQXBMYlNsTFlVdVBNK1BMblNCdHNCRFc2QXNKWVE5Z1FCcFNFTDJPSnYzZU44M1diSWxTN0sxU3pOemx0OGZSN3RHK3o3NnZLN0xWOGFhbVRQM2tVYk8rY3ozdnI4MzFYVk5ORWZqL1BESnZmenN1UVBrNTJSZzIvMnZwY3hmdGFYdGRtcG9KRVk3dm5Uc1dxcXVubU5Md1U5RVJFUkVwQTlUVXNMODBXOXU1K0VuZG5IK1VqRFZNeHB6S0M2N05xRGp6RjgxRXFNVDZadW1lb3FJaUlpSTlFTm1lZ29mZTg5TjNMVjFHVGxaVXdaMWpLYkd4dmJiOGVFYTJmalZzY3FYekhzV1RnU3ErSW1JaUlpSURNQ3QxeS9oMXV1WEVIZGNMbGZXRW5mY2ZqKzNwQ2xNYzh2RG0rSiswcS96aTNkWTEyZGJ5WDJ1NDUyQ240aUlpSWpJSUlSc2k2SVoyUU42VGxXeFM3TzJOWkF4b0ttZUlpSWlJaUtqSkRQU1h2V3FhMDcrQURqWjlpMGN6eFQ4UkVSRVJFUkdpVzIxMzY2TkpuL3dhNG9uL3psT0ZBcCtJaUlpSWlLakpEK2ovZkw3MmlDbWZEWTBOUENWcjN5Rnh4OS92TlBYVDUwNnhlYy8vM21PSGozYTZldlBQZmNjWC9yU2w2aXBxUm5XWS9UWGxicjJjK3g0N2pMNnRNWlBSRVJFUkdTVVpFVEFOc0h4Z3E2ZWRkR0JkYnQ4OGNVWGVmcnBwd0c0NmFhYnlNcktBdUNoaHg3aXpUZmZwS3lzakgvLzkzOEh3SEVjdnZ6bEwrTjVIdE9tVGVOOTczdmZzQjJqUCtxaXdYa0NwTmpxNmpuV0ZMdEZSRVJFUkViUjlJejJ0VzdsZGQ2QW5ydDgrWEttVHAzSzZ0V3J5Y2pJYVB2NjVzMmJTVWxKWWV2V3JXMWZzMjJialJzM2twR1J3YnAxNjRiMUdQM1I4ZHh5MHJTK2I2d1p2dTlyNHEySXlBQjk5WkVkbkMycEF1Q2o3OTdHZ3NLOE1SNlJpSWhNRkZmcWZmYVhCSHM2WkVSZzY3emtuSVQzMmptbmJSKy9kWVVXMDlNVi9zYVNLbjRpSWlJaUlxT29ZM2ZMdW1nUUJKUE5sWHEvMCtidDZ1ZzU5aFQ4UkVSRVJFUkdrVzNDZ3J6MnkvRGo1ZjNmQUg2aTZIaE9DL0pNYktXT01hY2ZnWWlJaUlqSUtKdWIweDZHbXVKUVdwTThWYi9TR3ArbWVIRGJOb056bGJHbm40S0lpSWlJeUNpelRaalRJUkNkcVhUYk9tQk9aSTdYdWRvM0owZlZ2dkZDUHdZUkVSRVJrVEV3Tjhja3BhV3ZTMU04T2FaOEhpOTNPMjNoc0RCUGNXTzgwRTlDUkVSRVJHUU0yQ1lzbTJHMS9iMjB4dWQwNWNRdCs1MnU5RHBOV2UxNGJqTDJGUHhFUkVSRVJNYkk5SFNET2RrZHAzeDZFM0s5WDJtTno1a09vWFZPdHFudEc4WVpCVDhSRVJFUmtURzBOTDl6U0RwZTduYmFDbUc4cTR0Mm5xWTZQZDFnYWI1aXhuaWpuNGlJaUlpSXlCaGJOZE1pSXhMY2RqellkY0daRUpXLzBocWZYUmVjdG5WOUdaSGdYR1Q4VWZBVEVSRVJFUmxqdGduckN1MjJEcGlPQjRjdnU1Mm1UNDQzWnlvOURsOXViK2JTOVJ4a2ZOR1BSVVJFUkVSa0hFZ053ZFo1ZGx2bEQ0S0dLUjNEMVhqUUdrbzdOcUxKaUFSalR3Mk40Y0NrVi9aWUQwQkVSRVJFUkFLcElkZzB4K2JRSlpjcjljRlV6OUlhbi9JNmgyWDVGak96eHJaaHlxVWFuMlBsbllQbzlIU0RWVE10VmZyR09RVS9FUkVSRVpGeEpKZ3lhWEc4M09QQ3RTQmhPUjRjdXV4eXVoS1c1bHVqM2pIelNyM1A4WEtYcG5qbnI4L0pOdFhJWllKUThCTVJFUkVSR1llVzVwdmtwQmtjSzNOcGRvS3ZOY1ZoZjRsTFJnVHlNMHltWjVpZHBvWU9wN29vWEtuektLL3p1blVaVGJHRGZmcTBaY1BFb2VBbklpSWlJakpPVFU4M21MN1E1blNseDRXclh0c1V5N29vMUVVOVRsZDZwSVlnWjRwQmFzZ2daMG9ReEd6TDZIY2dySXVDNHdiVFNxODIralRGL1piL2RuK3NiY0tjSEpPRmVhcnlUVFFLZmlJaUlpSWk0OXpDUEpPNU9TYm5yM3JkT24wMnhXblorbUZrdDM5WTBESUdyZVdibUJUOFJFUkVSRVFtQU50c0Q0QlhHMzNLNnp5dTFQa2oxdkhUTm1GNmhrRitoa25PRkVPQmI0SlQ4Qk1SRVJFUm1VQnNzMlVLYUxvRkJjRlV6Zks2SVAxZGJReXFmbzdyZDF1WDE1T01TREExRkdpYktwby9nbXNIWld3bytJbUlpSWlJVEdBWkVjaUlxQndudmRNN1JFUkVSRVJFSk1rcCtJbUlpSWlJaUNRNUJUOFJFUkVSRVpFa3ArQW5JaUlpSWlLUzVCVDhSRVJFUkVSRWtweUNuNGlJaUlpSVNKSlQ4Qk1SRVJFUkVVbHlDbjRpSWlJaUlpSkpUc0ZQUkVSRVJFUWt5U240aVlpSWlJaUlKRGtGUHhFUkVSRVJrU1NuNENjaUlpSWlJcExrRlB4RVJFUkVSRVNTbklLZmlJaUlpSWhJa2xQd0V4RVJFUkVSU1hJS2ZpSWlJaUlpSWtsT3dVOUVSRVJFUkNUSktmaUppSWlJaUlna09RVS9FUkVSRVJHUkpLZmdKeUlpSWlJaWt1UVUvRVJFUkVSRVJKS2NncCtJaUlpSWlFaVNVL0FURVJFUkVSRkpjZ3ArSWlJaUlpSWlTVTdCVDBSRVJFUkVKTWtwK0ltSWlJaUlpQ1E1QlQ4UkVSRVJFWkVrcCtBbklpSWlJaUtTNUJUOFJFUkVSRVJFa3B5Q240aUlpSWlJU0pKVDhCTVJFUkVSRVVseUNuNGlJaUlpSWlKSlRzRlBSRVJFUkVRa3lTbjRpWWlJaUlpSUpEa0ZQeEVSRVJFUmtTU240Q2NpSWlJaUlwTGtGUHhFUkVSRVJFU1NuSUtmaUlpSWlJaElrclBIZWdBaUlpSWkwajlORGx5dTlTbXY4NmhzOEdtTVE5VHhpVHJRN1BnME94My9IdHh1akFmUG5SS0NpRzJRWWtQRWJyK2RZaHR0ZjU4U2dydzBnL3dNazRKTWcxUmRLWW9rRGYwNmk0aUlpSXdqamdkbGRUNVg2bjNLNmp6SzYzM0s2NExiOWJIQkg3Y3hEbzF4djhOWC9CNGYyeW85RERNeVRQSXpEUExUalU2M2JjMGJFNWxRRlB4RVJFUkV4bEJUSEk1WGVKeXNjRGxaNFZGYzdmY2prbzJPK2hpY3J2STRYZFg1NndaUU5OVmc4VFNMSmROTWxrd3pTUTJOeVJCRnBKOFUvRVJFUkVSR1VVTXNDSG9uV29KZVNjMTRpWG45NXdNWHFuMHVWRHM4Y3lyNFdtR1cwUklDZ3pDWUZoN1RJWXBJRndwK0lpSWlJaU9zUGdiN1NsMTJGYnVjcVBER1RVVnZPSlhVK0pUVXVEeDMyc1VBbGt3ejJWUmtjZDBzaTNTRlFKRXhwK0FuSWlJaU1nS2FIZGhiNHJMcm9zdXhLeDVlTXFhOUh2Z0VWYzNqRlI3ZjJ4ZG4yWFNUNjF0Q1lJcXVQa1hHaEg3MVJFUkVSSVpKMUlWRGw0T3dkL0N5aCtPTjlZakdudWZEa1hLUEkrVWUzOTBiWjNXQnlhYlpObXRtbW9UVUlFWmsxQ2o0aVlpSWlBeUI0OEdoTW85ZEYxME9YSEtKdVdNOW92SEw4V0JmcWNlKzBoZ3BOcXliWmJGcHRzV3k2YWE2aElxTU1BVS9FUkVSa1VFcXEvTjU0cGpERzhWdVVxN2JHMG5ORHJ4K3dlV05DeTZiNTFqY3U5d21MODBZNjJHSkpDMEZQeEVSRVpFQmlycnd4REdIcDA4NHVFcDhRK0lUQk1CZHhTNTNMckY1eDNKYjFUK1JFYURnSnlJaUlqSUFSOHBkSHRvYjUycmpXSThrdWJnKy9PcTR3NTRTbC9ldHMxbVJiNDMxa0VTU2lqNVBFUkVSRWVrSHo0Y2ZIWWp6eFIwS2ZTUHBTcjNQRjNmRStmR0IrS1RxaENveTBsVHhFeEVSRWVsRFRiUFAxOStJY2JKU1NXUzBQSFBLNVdLMXowYzNoMGlQYU8yZnlGQ3A0aWNpSWlMU2k1cG1ueSs4cE5BM0ZvNVhlUHp6aXpHcW0vUzlGeGtxQlQ4UkVSR1JIclNHdnJJNkJZK3hVbGJuODY4dngyaUk2V2NnTWhRS2ZpSWlJaUlKTk1RVStzYUxzanFmZjFmNEV4a1NCVDhSRVJHUkJMNjVLNjdRTjQ1Y3FQYjU0WnZ4c1I2R3lJU2w0Q2NpSWlMU3hhK09PeHdxOHdiOHZNSXNnMlhUZTc2OHVtdUp6Vyt0RFExcVRDdnlUVklIOTlRZXJTNHd1WDFSNGw1L2R5MnhXVHV6NzB2RlVEK3ZKamNXV3J4cjFkRDZDcjVSN1BITUtYZEl4eENackJUOFJFUkVSRHFvYVBENDVWRm53TTh6Z04vZEVPWVRONGJKVGszY2hYTE9WSVBGMHdaKytUVW4yK0JQYnd6ejRVM2hBVCszTjV0bVc5eTNNbkVZZS90eW13MkZ2ZStsZCs5eW03KzVOZExqK1hhMFpxYkozVXVHM2xEK3A0ZmlWTlFQUEpTTFRIYmF6a0ZFUkVTa2c4ZVB1amlEeUJYM3JyQ1prMjN3djhjY01pS3daRnIzMEpTYlpqQWxCSnVMRWdlcWZhVXVzUVFGclFkV2hmQ0JYeHdaM0ZUSDFCQk1UKzhlenRMQ0JnWkJzT3pLYUxrLzBYM05jU2l2OXltdjl5bklOUGpNclJHK3VDTktTYzNJVDQxMVBIajhtTXNITjZwK0lUSVFDbjRpSWlJaUxacmpQanVMQno2VmNPVU1rN2N1c3psVkdWUUwzN0hjNXRhRjNTK3p3amFZQnJ4dlhlSTVteWNyUEs1MjJicGcrM3lMWmROTkd1Tnd5NEtCWDdvOWNkeGhkcGJCeDdiMlhDMzhQN2RHRW41OTFReVRWVE82MzNlaXd1TUxMOFY0bzlnbDZ2aDhkRXVZVDkwYzRjdXZ4RGhUTmZMVnVKM0ZMdTlkYTVNUzB2NStJdjJsNENjaUlpTFNZbStwaHp2QW9sWFJWSU0vMkJ5bXVzbm5xNi9IOEh6NCtSR0hueC9wUGwzMDk2OFBNU1BUNUcrZmlmYnIyRE15REg1alRRalBCOHVFVFQxVUNoTUptVUhJZlBtY3c1RnlqNzkrc3Z0cnZudE5pQlg1SnAvOWRmZjdQbnRIaENQbEhvOGM2RjVsakhYNEp1Mi81UEgxTjJJOHVDR000L21FTGJobmFmZEx6TmxUZ3dyZGZTdTYzMWRhNjdQN1l2OER0K3NIUDZzYjV2Yi8reUV5MlNuNGlZaUlpTFRZTllEd0FUQXYyK0FUTjBWd2ZQamlqaGkxVWJDTUlKajg0OTNkSzJWWkVRUExUSHpmTjNiR09IZTFQVkJsUk9CUHRvVUpXL0NmcjhWNDgxTG5TdHJibHRtVTFuanN2OVM5d2pZMUJmN3V6aFJxbTMwdVZ2czRIbHhwNko1b3krczhjcVlZQ2UrN1hPZFRYdWNsdksrcmZhVWV4NjgwMHhpSHRERGN2cmo3SmFiZE1qTXowWDM3U3QwQkJUOElmbFlLZmlMOXArQW5JaUlpMHVKaTljQ21LUzZlWm1FQVg5d1I1Vkt0ei9WRlFlZktmM3NweHZRMGcxZk91NXlwOHBpVGJYTGpQSXZ2N1F1cVozY3N0cm5XRkZTNTBzSUdENnl5Q1ZzR0VJU3NWQnYrZUZ1RWFXa0dqeDEydW9VKzB3Z3FaN3N2dXQyQ253RjhjRk9ZMUJEOHg2dnhYdGNyUG5ySVljTTFqK1hUVFk1ZWFYL2c4dWttdnpvV1oyOXB6MDlPQzhIYlY0VDR4ZUU0VFE0MHRoUUdHMkx3c2NlYXV6Myt3NXRDYkM2eUV0NDNHQVA5V1lsTWRncCtJaUlpa2xRYW1tSWNQMTlPV1dVdDVWVzFST1A5NzlCWloyd2dpRTc5OC94cGgwTmxMcGRxZlVJbTNML1NwajRLVitxREFIZXl3dU8xQ3k2Tk1aOXRjeTEybkF1cVdwdG1XMXlxOGRseHppVjNTaEQ4V3FXSDRjOXVpbEEwMVdESE9aY25qZytzdytpRzJjR2F3S2RQT0p5czdEc2N2V2RObU5KYWo2TlhZbTFmdTJPSlRVR0d3ZjVMaWFla2VqNnNMN1M0YmFIRjJwa21YMzg5eHJscm83dm5ZYU8yOUJNWkVBVS9FUkVSU1JxbkwxYncvVi90b2I2eGYydm91cG5wZ05YL3pmTGlIbHlxRFFMUHZTdHNjcWNZZkdObmpLRkVvR1g1Rm9WWkJpK2RkWG00cFVJWXNZTFg4dm80c0czQzdvc3V4ZGM4S3J0TTBmejB6V0VLczdwM3drd0pRV2x0OTJQbFRqSDQ3M2VsSkh5ZGoveTBtWmZQdVRURWZENjRLY3luYjRudzR3TnhYamd6ZW52czlYZi9RQkVKS1BpSmlJaElVbmgrMTBtZWZQWG9rSTVoZURIOEFRUy9Wdk55RE81WWJMTzMxT04waDY2V3Y3TSt4UHV1QzJFYVFTajd6M2NHUVNwa3d1SnBjT044cTF0OWNmZEZsOG9HcjlONnYvdFhoVmc3MCtSTE8ySmNydXVlL213eldBOTR0ZEhuZi9iRUthL3YvcGpuVDd0a1JMb0hzL3RXSmo3ZnVpaDhiMThzNFgydEFYUnZxVWY1ODFFK2ZrT1krQ2p2cTU2Wm9vNmVJZ09oNENjaUlpSVQzcm5TcWs2aGIxcDJPcHRYejJWNlRnWWh1LzhOUUg1K0tzS3hxb0c5ZGxvWVBybzVqR2xBWlVONzZLdU53aXZubkU1Qk1KSDBzTUVEcTBPZDF1SjFESDJaRWJoeG5zVzFKajlob0lOZ2I3dmFxTThOY3kwT1hIYlpsMkJ0M3U2U3hNbnM3cVdKZzEvTTlYdGQ0OWVxcE1ibk0wOUZjYnpnZS9INXR5YXVFclkyZDJrTnYxM3RLblo1YUcvLzUyOFdUVlhKVDJRZ0ZQeEVSRVJrUW92RlhYN3c1SjYydjErM2REYS9kZmY2UVIxcnMrTnlyS3IvNGNNMjRRKzJoTWxPTmJwdEEvRm5qL2UvaWNsckYzb3VsNzFqUllpd0ZXd1IwZHRVengvc2k3TjBtc1dENjhPY3FXcW1abmg2cVBSTGEyaU51OEc2eDY1dW1tY1RzWUx6ckdsT2ZCTEZBMXdqdUc2V2dwL0lRQ2o0aVlpSXlJUjI1TXhscXV1YUFKaWFrY29EdDY4ZDlMR1dUUjlZbVBpdHRTR1dUalA1N3Q0NDk2OEtLbWVwTnZ6cjJ4Tlh0ZnJ5Nk1ITzYrUm1aUnJjTk0vaTdGV3Z6KzBPR3VMdzNiMHgvdWlHTUIvYUdPYmZkM1NlcHZtUjYwTXN5dXRlL2N4S0dkZ2F2eXYxUHA5NXV2TWF5cis4SmN5SkNvL0hEanY4OUZEbjRMZTZ3T1R1SmNHbTc5L2VQWHdkV1ZiT1VQQVRHUWdGUHhFUkVablFMbFhVdE4zZXNucmVnS1oyZHBVenhXQmpvZFhqdE1pdVNtczlIai9tOC9JNXR5MzR4Vno0enA3dUFjYzBZSEdleWZHS25xZFBGbDlydjg4QTNyOCtoR0hBRC9iM0x6QWR1T3p4ZXJITGxpS0xtK1padkh5dS9UejJsYnBjU0ZCVmU5dXl4SmVEOVRINFNZTE4yNXVkenNmSVR6ZFltR3RTM2RUOTJHRUwzcnN1Uk55RDczYVl4cG1UYWhCemZlb1RMeUhzMDhaQ2l5a2hyZkVUR1FnRlB4RVJFWm5ReWlyYnkxVUYwN0tHZkx4M3JiTFpmOG50ZGYrN1ZpK2Y3ZjQ0MTRjVFYxeFd6ckRZVStKeXoxS2JFeFVlWVF0dW1tOXhxTXp0dEM5ZllaYkJuWXR0SHRyYmVjKzlPeGJiTE13MWVlR015L2tCVElQODhadHhWaGRZdkh0TmlJT1hYYXBicG56dUtmR0E3aWQxMjZMRWw0TlJ4KzkxQ21xcjlZVldoK04zOXZibE5ubFREQjQ1NkxTdFQ4eU13Ti9kR2VGRWhjZFhYaDE0OHJOTk9tMS9JU0w5b3hxNWlJaUlUR2d4cDMxcVlUZzArR3BmcTd3MGczZXQ2bDluejU3QzRkYTVOZzl1Q0pGaXc2MExiUmJrbWh5NDdQSEtPWmZmdXo3TTdDd0QyNFRyWnBtRVRMaSt5T3BVZVp1YmJmRE9sVFpWalQ2UEhoclk5TWo2R1B6c1VKeFVHOTYvUGp5ZzV3N0cra0tMdUFjSEwzY09pYk15ZzA2bkp5czlmbjJ5L1dkVUc0V2R4UzVyQ2t5Mnp4LzR6K3RkcTBMa3BxbmFKekpRK3JoRVJFUkVwSXZiRjFrY3UrSnk4SEkveW41ZEdBUmRPUGVYdXRSMjJVN3doMi9HQ1Z2UTVFQldpc0VmYmduejNiMXhYanpyY3RjU20xZk91VFRFZmY1Z1N4akxoRy92amhNZDJQN3RRRkNKM0RiWFprMkJ5Y3A4azlKYWo3KzhKWkx3c1QydDhjdVpZdlRaZ1RNdnpXRE9WSVA5bHp4aUhYTGZsQkI4ZEV1WXFBUGYyaFh2dHEvaEl3ZmpyQ293ZWMrYUVNZXZlRDEySysxcTAyeVQyeGNOUGR5TFRFWUtmaUlpSWlJSmZIaGppSDk4SVVaWmduM3plck5samtWK3VzSC83QTZTa09lRDFWS2dpcm53alYxQkJXOTVmakR4NnNJMWp3T1hYVzZjWjNGOWtjVVR4eDJlUGVVUXRneE85TEFlTUxNbHcvVlVjZlNCaC9mRm1KZGpjcmpjSTlXR0hlY1NUOXU4YzBuaXk4SEdHUHpzY09KcVkzbkw5MlJ6VVJEQzluVllFMW1RWWZDUnpXRm1aQmo4MTJzeG9vNVBmcnBCZXNRZ0xSeHNYNUVXaHN1MVBpdnlEVDY0TWNRL3Y5RDNwdmN6TWd3ZVhEL3dQUlpGSktEZ0p5SWlJcExBbExEQlg5MFM1bDlmaW5HeHB2L2hiMUdleWRIeTlvM2NLeHA4cnA5alVkSGdFMjhKYWhFTDNyTFFwaUVlN0lQbit2Qk5nQUNrQUFBZ0FFbEVRVlQvUFIzbFNrUHdPcytjNmg3Uy91aUdNRkhISitiQ3d0d2dOSmJXOWp5dTRtcWY0dXJnT0UwTy9PK3h4S1hEN2ZNVFh3NDJPejR2bmUxOWpkLzFSUmF1RHdjNlRQTzh2c2hpZGxhUWREKzJ0ZWVwcG8zeFlGcnFnbHlUT3hiYlBIMnk1OUxtN0N5RFQyNFBFN0UxeFZOa3NCVDhSRVJFUkhxUUZnNEN4Lzk3TmNhWnF2NkZ2NGYyQnRNNVcvM2tRSndQYkFqeHV4dERkSXd0VjV0OEh0b1RhOXYvcnpYMDlTUXp4V0J1dG9sQlVEbmNWK3J4UW9JOTgwWkxZWlpCUVliQnNTc2VqUjBLZ3krY2NaaVhZMUxiN0ZQVDdGTVhoZHBtbjlxb1QxMDArRnA5TkdpQ2s1VUMvM0JYQ3ZldXNIbjlndE50YWl6QWdseURQNzRoVEZwWW9VOWtLQlQ4UkVSRVJIcVJGamI0MDIxaGZ2Q20wNjh1bDBDbjlXNG5LejMrK3FrRWlXYUFQdmRjY0F3RCtwd1dPUnBLYW56KzRia29sdGs1a05VMHd4ZDM5SzliWjAwemZIZFBuS3BHUDJIbzIxeGs4dUQ2RUNGTG9VOWtxQlQ4UkVSRVJQcVFFZ3JXb2kyWlp2SzlmZkcyS1pzZGZlS1h6YU15bHVFT2ZYL3hSUGR4ZjZtZndTM1labUpvSTBxMFoyTEVndCsrTHNTV09XcmtJakpjRlB4RVJFUkUrdW1HdVJhTDhneCs5S2JEd2JLQmQveVV2cTJlWWZLYmEyMm1wMnZYTVpIaHBPQW5JaUlpTWdEVDAwMytlRnVZQTVkZHZyY3Z6cldtc1I1UmNwaVdadkNiYTIzV0ZLaktKeklTRlB4RVJFUkVCbUZOZ2NXS3V5MStmZExoaWVQT29QYmJrMkRQdjdjdnQ3bGxnWTJ0SXAvSWlGSHdFeEVSRVJrazI0UjdsdHJjT00vbWwwZmp2SFRXeFJzUG5WY21BTk9BN2ZNdDdsc1pJazNiODRtTU9BVS9FUkVSa1NIS2lNRDcxb1c0ZjJXSVhSZGRYam5uY082YUVtQWlDM05OdHMyejJGaG9FZEdWcU1pbzBhK2JpSWlJeURCSkRRVlZyTzN6TFM3VityeFI3UExhZVlmcTBXbjRPVzVOVFlHdGMyMjJ6YldZbnE2dEdVVEdnb0tmaUlpSXlBaVltV2x3LzBxYisxYllIQ24zZVBXOHcvNVNyMjNEOW1SbkdiQjJwc20yZVRZcjhrMU01VDJSTWFYZ0p5SWlJaktDVEFOV3pUQlpOU05NeklVelZWN2JuN05WSGczeHNSN2g4RWdMd2Z4Y2t3VWQvb1RWb0ZOazNGRHdFeEVSRVJrbFlRdVdUVGRaTnIyOWZXVjV2ZDhwREpiVytNTytTZnR3TTRCWldRWUxjazNtNXdRaGIwYUdTbm9pNDVtQ240aUlpTWdZeWs4M3lFKzMyRG9uS0k4NVhoQUd5K3Q4eXVxOFRyZnJZNk03dHZRd3pNZ3d5Yzh3eUU4M21KRmhNajNkWUVhR29hMFhSQ1lZQlQ4UkVSR1JjY1EyWVZhbXdheE1BK2ljcnBvY3VGenJVMTduVWRuZzB4aUhxT01UZGFEWjhXbDJPdjQ5dU4zWU1wVjBTZ2dpdGtHS0RSRzcvWGFLYmJUOWZVb0k4dElNOGpOTUNqSU5VbldsS0pJMDlPc3NJaUlpTWtHazJqQS94MkIramhiUGljakFxRWd2SWlJaUlpS1M1QlQ4UkVSRVJFUkVrcHlDbjRpSWlJaUlTSkpUOEJNUkVSRVJFVWx5Q240aUlpSWlJaUpKVHNGUFJFUkVSRVFreVdrN0J4R1JTYTYwMXVmUVpaZXpWejNPVm5sVU40LzFpR1FpbUpvQzgzTk5GdVNhckp4aHRldzVKeUlpNDVXQ240aklKQlgzNEJkSEhKNCs0ZUNQOVdCa3dxbHVobjJsSHZ0S1BSNDk2SEQzVXB0N1Y5aFl5bjhpSXVPU2dwK0l5Q1Iwc2NibmE2L0hLSzlYNUpPaDg0RmZIWGM0WE9ieWdRMWhpcVlxL1ltSWpEZGE0eWNpTXNsRVhmaXYxeFQ2WlBnVlYvdDg5ZlVZampmV0l4RVJrYTRVL0VSRUpwbkhEc1dwYUZEb2s1RlIwZUR6OHlQT1dBOURSRVM2MEZSUEVaRko1SFNWeDNPbjNiRWVoaVM1cDA4NHJKMXBzakJYbnkrUHR0b29WRFg2VkRWNFZEWDYxRWNoNXZyRVhJZzV3ZTFveDlzT3dYMnVUOHdKMXY2R1RBamJFTFlNd2haRVdtL2JFTEhhYndmM0dhU0ZJWGVLUVc2YVNkNFVnNHpJV0g4WFJDUVJCVDhSa1Vua3VWT3VHcm5JaVBPQmw4KzZDbjRqb0dPd3EyendxV3IwMi81YjFSQ0V1cUdLZXhDUFFVT25meTM2L3k5SHhJTGNOSVBjS1FaNWFjRWZCVU9Sc2FmZ0p5SXlpVnl1MCtJckdSMTZydzNkdFNhZmMxZDl6bC96T0gvVjQvdzFqOGI0V0krcWIxRVhMdFg2WEtwTkhCYW5oR0J1dHNuY0hKTjVPU1p6c3cyeVU5VVFTR1NrS2ZpSmlFd2lWVnJiSjZPa3JJZUxma21zTGdybnIzbWN1eHI4dVhETm96WTYxcU1hR1kxeE9IckY0K2lWOWc4SE1pTXdKenNJZ3ZOeVRPYm5tS1NGeDNDUUlrbEl3VTlFWkJKcFVzOE5HU1Y2ci9YTzg0TTF0d2N2ZXh3dWN5bXBtZHhCdVRZS2g4bzhEcFcxaDhIQ0xJTlZNeXhXRlFUclJVMFZCVVdHUk1GUFJFUkVaQlRVUnVGd21jdWh5eDVIeXQwSk1XMXpMSlhVK0pUVU9EeDVJcGdldW1LR3hlb1pKcXNLTE5KVkRSUVpNQVUvRVJFUmtSSGdBMmVyZ2lyV3djc3V4ZFdUdTZvM0ZJMXgySDNSWmZkRkY0TTRjM01NVnMrd1dGVmdNU2ZiUU1WQWtiNHArSW1JaUlnTW81SWFueGZPT093dGNhbVBqZlZva284UG5MdnFjKzZxd3krT09xU0hZWDJoeFMwTGJBcXpGQUZGZXFMZ0p5SWlJakpFamdlN1MxeGVQT055cGtvZFRVZFRmUXhlT3V2eVVzc1dJcmNzc0ZoZmFHRnJOeEdSVGhUOFJFUkVSQWJKOWVHVmN5Ni9QQnFucG5tc1J5T25xenhPVjNuODVHQ2NkeXdQc1cyZWhhVWlvQWlnNENjaUlpSXlZRDZ3cDhUbDU0Y2R5dXUxZG0rOHFXbUdoL2ZGK2ZWSmgzZXV0RmxmYUdrZG9FeDZDbjRpSWlJaUExQmU1L0dkdlhGT1ZTcndqWGZsOVQ1ZmV5UE9rbWt1NzcvT1prYUc1bi9LNUtYZ0p5SWlJdElQUHZEa2NZZGZIblZ3dEl4dlFqbFI0ZkhaWjJMY3Q4TG16aVcycW44eUtTbjRpWWlJaVBTaE1lN3o5VGZpSENsWDRwdW9IQThlUGVSdzdJckhIMjRKRWJFVi8yUnlVYjFiUkdRUUlxSDJ6ODNxR3RUUlFTU1pYV3Z5K2Fmbll3cDlTZUpJdWNmblg0eHhyVWxUZFdWeVVmQVRFUm1FOUNtUnR0dWxWMnJHY0NUU2xRRmtwMEo2dUgrUFR3MzEvN0V5K1p5LzV2RzU1NkpjcmxOSVNDWVhxbjArOTF5VTg5Y1U1bVh5VVBBVEVSbUU5TlNPd2E5NkRFZVNYR1ptR3Z6UkRXRzJ6N2NHZll5ME1IemhyU244L3ViK3BibS91aVhDbDk2Uk1pNzIvTXBQSDU2cFp4RUxIbHdmWXR2Y3dYOGZCU3JxUGI3eWFveHFGZldUVW5VemZPWFZHQlgxQ244eU9XaU5uNGpJSU13dXlHNjdmYkZjd1crNHpNOHhXVk5nc21xR1NVVzl6OUVydzM5QmR1TThpMlBsSHBXTi9hL2dMTXcxdVhOSjcvL0xmUG1zdzVKcEp2TnlCcFlnejEzMWVQU1F3OXVYMmJ4dHVjMzM5c1haY2M0RllOVU1rem5adlIvdjZSTU84UzdmcHBBVm5HZklnbGZPdXdNYWp3U3FtM3orYmNmdzdNMW5BSE96RGM1ZEcvdXFvVzNDOUhTRDhqb2ZkeFNHa3g2RzY0c3NuanM5c1BkaHlLVGIrenFSallVV1Jka0dQejNrREdwOE5jM3dienZpZk9ZdFlkSWpXdk1ueVUzQlQwUmtFSmJPemNlMlRSekhvemthNTgwVHBheGRNbXVzaHpXdUdVQzRqd0xVN29zdXF3c3NycHRsc21XdXhabXEzcS84SEk4Qlhid1daaGs4dUQ3RW1TcVBmM29oMXUvblphYkE4dnpFQVN4c0JlZDJ0TndnSzlWZ2Vyclo3ZjYwTUVSZGFFendrbGRiMWhrZHVPeHkyeUtiQjllSG1KcHE4UGhSaCt0bVdkdzRyL2R2Mm90bkhPSXgrTmpXTUVWVERUNzlxMmkvejB0Njl2V2RNU29iaGljWi9lSFdNS3NMVEQ3M1hKVGk2dUU1NWoxTDdUNS9ud0IrZGR3aDFpRnp6Y295K0QrM1J2anJKNk5jYWZESlN6T1ltZGs1OEpSVSs4UTl2OGNQTVJ3UGp2Wnp2ZU1kaTIzdVdXclRGSWZYTHZRdi9OMjczR2JkTElzdnY5TDNPcncxTTAwMkYxbUREbjRBbFEwKzM5a2I1K05iTmVkYmtwdUNuNGpJSUlSc2l5MnI1ckZqL3hrQUhuditBSXZuVEdOS2lpNGNlckoycHNuSEJuQmh0YVhJWWt0UjcxZTJQem9RNTlsVC9hOGtMSjBXWE1nZUhtQ1RqbjJsSHZzZTYxNzZtWjlqOEttYkk5UTArK3dwY1huaGpBdkVPejNtMW9VV3Y3VTJ4QytQT0R4OXN1ZUwwK0pxbnkrOEZPVXZibzV3NzNLYmxBNy9oLzZicDZJMHhEcGZBTDluYmFqVDl5ZGtvUzZGdytUVjgrNnc3dEgzN0NtSGRUUERmR0JEbUw5L05rcGZSdzViY1AvS1VNTDd6bDMxMkhuUjVZN0Zkci9XcGo1N3FuUHc2MnI5TEl0M3I3YnhXZ1psR3NIRzU5ZWFmUDc0aHNRdlVCK0RUL3l5R1lQZzk3bzNsMnA5SEE4ZVdCMmlLZDc3bVYrcTlTbXZELzRVWkJwODV0WUlYOXdScGFSbTVFdVRiMTd5MkgvSlkxMGY1eU15a1NuNGlZZ00wbTJibDdEejBIbGlqa3RqYzR6SG5qL0ErKzdaT05iREd2Y3FHMzNLaHRnb0kzZUtRVUZHN3lFblo0ckJYMndQODlYWFk5UzNWTnJXelFxQzB1R3l3VTEvVEE5RFFhYkpxVXFQN0ZTRGo5OFF3ZldDZFVKMVBSVGFXcWRxbnJ2YWQ5Z3NxZkg1MHN0Ui91VEdDTWV2ZUZ6WE10NkdtTjkyRHEwY3plQWNFYjd2ODRzajhiNGZPQUFuS2p6ZXZPUXhMOGNrUDhQbzgvMGZ0dUMyUllrLzlIajFQT3k4R1B6dzN5aDIrZWF1eEdOOTJ6S2IrMWIwN3pMdndqV2Z2Mzh1ZUFQLys5dFRBRGg0MmVNalAyMy9zT1B2NzR5d3M5amxmNDg1K0MzRHQwejYvV0ZPWnFUdngvNzhpTVAvSG5ONG85Z2w2dmg4ZEV1WVQ5MGM0Y3V2eFBxcy9nK0hueCtPczdZZ2pHSG9BeFJKVGdwK0lpS0ROQ1VsekR0dlhjT1BuOTRId0pzblNwazdNNWNiMXM0ZjQ1R05iM3RMWEI0NU9QaHBXUUJ2V1dEeDNuV2RLeUl6TWd6bTV3U2hEQ0FqWXBDZmJ2RHUxU0grWjArY3pBZ3NicW40M2JuWWJydDR6VTROTHZJK3ZDblU5cldPSGoza1VOV3lIdkNqVzhJc3pEWDU3dDQ0dHkyeXlZakFmN3dhNjdVaVVUVFZ4UFhwZC9mQWM5ZDhQdjJyWnFJT2JjR3YxVC9kSGVGaXRjOS92ZDcvYWFveU1DY3JmYTQyRGV3NXkvTk5OaGIyWHAwMkREaGU0WExuNHA0dnZhcWJmSDV4MUtFK0JoOSt0SE9GT1dUQ1YrOVBvVDZXK0wzMnRtVTJDL05NdnJRajhYc2pNd0lwdGtGT3kvczlaNHJSTnE2ZWZPcm1NSHN1dWp4NzJzVTB3UE5wcXd4Q01PV3p0Nm5GQnZDN0cwTmtSQXorODdWWW41dmVOM1k0dC8yWFBMNytSb3dITjRSeFBKK3dGVXh2N1dyMjFPQjNPbEhJTGEzMTJYMngvNStRbE5iNm5LejBXVEpOd1UrU2s0S2ZpTWdRYkZoZVJQSGxhN3grOEJ3QVAzL2hJTWZPbGZPZU82OGpvOE9XRHpMeVZoZFkvTVpxbXkrOEZGejRYcmptRVhkaDYxeUw1MDg3TE0rM01BQ2Z6b0hLYkxuRzZ4cXlXajF4dkQya2ZuOWZuRS9mRXVHREc0UFErZWdoaHdPWE8xL04vc3M5a1U1TklpSlc4SnBmZkVkS3QyUHZLblo1YUc5UXNjbExNOXJXbEVWN3lNV1pLUVpwNGJGdkVKTE1Yand6OEZKcVFZYkJwbDZtSmJldWIzVjllZzAvbDJxRDROZHFTZ2dhV3dwNmVXbkJlK3BLZmVLZi8vUjBnN205TkFMNnJiVWhOczV1SCtNbnR3ZlZ0eWRQT0pobUVBeGJ4OW9xZDRwSll6ejRmdGhtNHJHbmh1REI5V0Yrc0QvV3JYbk5iNjRKTVMvSDVMOWVpMUZlNzVPZENndHlMZmFVdEgrUDA4THd3WTFobmozbGNPeEs1K2Z2Sy9VNGZxV1p4bmp3dU5zVGhPYldicnlKN3R0WDZnNG8rRUh3ODE4eVRkTTlKVGtwK0ltSUROSDl0NjZoc3JxZVU4VVZBSnc0WDg3bi8rY1o3cjkxTGV1V0ZvN3g2TWFQNG1xZmgvYkdLYWtlK3BTdDR4VWVEKytMYzdxeS9WaEZVdzBjRDhycTJyLzI2S0U0cXdvaXZHV2h6ZExwSmo3d21hZWlsSGU0ZVA2N095TE16RFQ0dzhlYSs2eElYSzd6K2ZJclVUNTFjNFNRQ2VWMTNaOFFzUTBjTnhoalQyd1QxaFNZaEZxdXcyOWJaUEhBcWhBUDdZbnplckhtY0k2bEV4VUQvLzQvZDlydHRXdmxqQXlEZjdnendtdm4yNE4rWDI2WWEvSGV0U0grK3FsbWFwcjdEbjU5K2VHYmNSNDc3SEQ3WXB0YkZsajg2MHN4cmpiNlhGZG9NVHZMYUp2aTJWRkdCT3Fpd2V1RkxJTjRnazVLelE2a2hPRFR0MFI0ZUYrY1Y4KzcyQ2E4LzdvUXF3b3N2dkJTbEhOWGZiSlREZjdpNWpBWkVZUHlPbytMTlQ2TDhrdyt0REZvWm5UZ2tzRXhJQzBFYjE4UjRoZUg0elE1N2NHM0lRWWZTN0RPOXNPYlFtd3VzaExlTnhqQnp6L3gra3FSaVU3QlQwUmtHSHprWFRmdzZMTnZzdlBRZVFDYVl3NC9lSElQUDN2dVRYS3kwc2lkbWtaZVZocTJQZGI3cXMwZGsxZk5Ub1gzcnc4dXB0YjNNU1Z1SU5iTnN2am16bUFOMzV4c2s4dDFQbTZIdkhXcDF1Y3JyOFpJQ3huY01OZmlVSm5YS2ZUMWwyVzBWeFl1MWZoOGYxKzg3WHdpSFU0bjJuTHRYMTd2ODlXVzZaZ0dVSkJwMEJUM3VkWXloVEE5REYvcVVBRXNxUTdHL2FGTklmSXpESDUrWkdoVFljZURySkxuK2ZTWFIyZEtxdGRoL3VGUG4zMlR6TFR1SWFhLzZvejFkSzU3alkzalZ6eHNDOTYyTE1UMzk4ZVptUm04QVFjYi9HcWpVQnYxbWR2U3FmTnFvOCtWQmgvZkQzNVB2ckV6K0ZuOStmYWc5SmRxQisvNTF1QTNKUVJOQ1RKclpZUFBQejRYNVkrMmhmbWQ5U0hPVm5tOGMyV0k2MmFaTk1YaDQxc2pXQ1pFN0tDcjdlZGZpSEt4eG1mSk5KTlBiZzl6cGQ3bm4xK0ljcjZsV3JpKzBPSzJoUlpyWjVwOC9mWHVWY1NSMWppOHl6dEZ4aFVGUHhHUllmTEFiV3VaTnl1WEozWWNwcTRoV1BmU0hITzRWRkhEcFlxYU1SNWRpOWxqRS93aXRzSEtIclpER0txUUZRU3BHUmxHMi81M0hSMjY3UEYzZHdZWHMwOGVIMXlnZXMvYUVHOVowRDJ3ZG0xVzhVZS82RjUxU0FzSFZjWGRGMTIrdmpQeFZlWHhDbzh2dkJUbFQyK0s4TFpsTnRQU0RiN1J3Mk1uQ3NPUGRWb1BOc0t2MW5hcm9ycWVpbXYxZ3ovVVRBZXNzYS80VkRYNnZITE81Y1o1RmsrZGNGZzh6YVF4SGdTMlJFeURUaDk2SkpJWkNmWVRCTGgranNYVEo0TGZoN2dMRjF2V3FiYit6REphcGl2WFJZUDNzR25RNC9yQ0pnZSsrSEtNK2JuQmh5OVBuWWh6N0lwSmRaUFA5SFNUKzFmWlhLNzErZklyTWFwYnRtYzRVZUh4aloxeDlwZTZuZmJyZS9tY1MwUE01NE9id256NmxnZy9QaEJ2NlpZN09rS2E1U2xKVE1GUFJHUVlyVjgybXpXTFp2SHFnYk1jT0ZuS3hiSnJZejJrY2FHc3p1LzNWS3hiRnRvOHNNcm1WOGNkbmpqV2QxQ0x1bkRkTEJNREVuYitDMWxCWTVYcUpvT1RsWU9iWm5xcXdzUHFVQVM2YnBiRmxEQzgwaEkwMTg2MHlFenArOEs3TitlditmemJTMUgrN0tZSUozdVpKaXA5R0dMWU5Od20vSEVRL0FEKzk1akREWE10N2wwUk5HNDVkc1hyOGZRaXRrSFU2ZjNrVnhWWVZEY0YweTYzemJXWW05M2VES21yakpUZ0RYL25ZcHR3eTlYaTlVVlcyL3EzbngxeU91MmhHZmNnNXZoODZ1WXczOXNYaExYclpwbmN1OExtd0NXUGIrMks4ZmJsTm5scEpsOTdJOGJpUEpQYkZsbFVOdmljN2RMeGRtK3BSL256VVQ1K1E1ajRLTTk4emswYisycXZ5RWhSOEJNUkdXYTJiYko5L1VLMnIxOUlmVk9NMHZKcWF1cWJxR3VNNGc0bEdReURuNVNPM1d0SE8xekFwWWVEcVptbE5SN1ZYZktnMDFKeWNMek96K2xOY2JYUFR3ODVITC9TL2ZzYmMrRmJ1K0trRHVIL2VMdExYSFozYUVneE45c2tiQnM4dkMrb3ltMG90TGhZN2ZlNlgxcC9GRmY3L00xVHpUVDBNRVBTTWhqRkt0clFOR2N2NGJhNW8xTzFQSFN5bE5xV0t2czlONjZnYUViMm9JLzExTGtJKzhzSC9yd05oUmFGV1lsRFEydXpuem5aWnE5YkxEeDF3cUc1dzJjZDE1cDhYam52Y3ZQOHZyY2hTUXREUXgvZjdxMXpMQTZYZWR3NHorSi9kc2Y1blEwaGFwc05pcklOL3ZPZHdmVFkxazNoZmQvbjJCV1Bna3lEM0NrR1BwQVpNY2lNZE9nRzJ2SmV6SjFpY045S204MUZRYkRNU2pHNGViN05UZk10SGp2Y3ZuL2w0VEtQUDk5dWM5c2lpM05YZzhmOTFWdkN2SGJlNVpHRDhVNWJscFRVK0h6bXFTaU9GNXpiNTkrYWVQcHU2eFRzMXZGMzFiR0JVbjhzeUZYSlQ1S1hncCtJeUFoS1R3MnpaTzcwc1I1R201ODhPandORUlacTJYU0wzOThjWWwrcE55eGJFMVEyK0R6Wk1tMnRwMDJ0YjF0a2t4YnVmbUdlMlZMWitJM1ZvVzZoNm5LZHgwdG5lMDl6YzdJTjBzTHd5dm5FajJ2dEd0cFg0NWhXUFlVK2crQWlkN1FySUlQVm5ENlArMjRlL0ZxN2diaGNVZE1XL0lwbVpMT2dNRy9ReDdvdDRyRy9mT0R2eWZXenpFNWRNeE1wbW1wUU5MWG5TNitYem5ZT2ZnQlBISFBZTnRmQ051RklXYzl2b3VucEpxZDZhVXd6SzlOZzhUU1RYNStNY2VNOGk2dU5RYkM2ZlpGTlJZUFBJd2VDY1BUKzlXRThIODVlOWZtM2w0UHZ3eDl1Q2RQczBQYjNWcWwyc0RIN3Rua1dsaEg4RHZ6MFVKei9lMXVFN0ZTRHhqaHNYMkJ4NXhLYkZMczlWTDU3ZFlqUHZ4ampzNytPOHY3MUlXNllhN0ZtcHNXM2Q4YzQyS0ZMYnV2dlROeUY1MDkzci83Zk5NOG1Zc0ZyRjF4cW1oTi9JbEk4d0RXQ20vcjRHWXBNWkFwK0lpSXk2bWExVkVZdTFmYmUrVExTeXpWWVg2M3h1OW8yenlKM1NzL1R1TjZ5c1B1TEhTNDMrZ3grclJlSyswc1REeVkxRkx4bVg5V1lWaHNMTFE2V3VkMjJkRWhyQ2JRTlBheXprdUd4T004Z014STBReG1JYisyTzg1MDlpWC9JK1JrRy8vZTJDSzlkY1BuK3ZwN2ZDSWtxM1BWUm42Z0RWamhva0pKSWRpcE1UWUc1T1NiM3I3VDUyZUh1SWVtMlJUYW5LajJxT3dTazFnODZtbUxCdm5rR2NMS3ljOFU1Yk1IS0dTWmxkY0VVMFd0TjdjK1B1Y0Y5TmMwKzM5a1Q1Mmg1OER0UTNSdzBraW10OGFocThLbHE5S21MQm44YTQvQ0piV0h1V1dyemxWZGovUGZPT09lditUeXd5aWE5eXdjemYzbExtQk1WSG84ZGR2anBvYzdudExyQTVPNGx3VnJCYis4ZW5zcHlaaVQ0K1lza0t3VS9FUkVaZGEyYkxwKzcybk55dTJlcG5YREQ1bGE5TlV0SjVHK2ZpYlpWM3pyNjlDMFJDaklNUHZtLzNiZHo2RSt3ZlA2MHk5VkdQK0g2UW1odncxOGY3VHV3V1VhdzRYWGNDL0huajNldXprNXJPVTdIQzI4WmZvWmg4STRWSWI3WFMwQkx4UEdncHhXcHJWT0EzUUZNWDI2MWRhN1ZGdnJmc2NMbTYyOTBIOWVhZ3VERGg1d3BRVlVQZ2lZd1o2KzJkN2xkbG0veWl3U0JzS1BmM3h3aVo0ckJQejBmYTF0TGVIMlJSZGdLcXBXNVV6b0hQOWVILzk0WnA3VEc2MVNwL0pjWG9wMStkejU3ZTRUalZ6eCsxRkpWL08rZE1TNVd0eC9uMXljZHpsWjVuWDZIOHRNTkZ1YWFiYzFnT2dwYjhONTFJZUllZkxmRE5NNmNWSU9ZNjNlYU1qb1E3MWdSd3VodFIzdVJDVTdCVDBSRVJsWEVobVhUVFR5ZlhwdVlsTlg1WEs3ck9lUU10TTE3VDIzYS9aYkQxTWNHVmtGc1ZkWG85N3FIVyt1bTJ1ZXY5WDN3b215RHNCWHNGOWgxTEsxdCtDL1hLdmlOdEp2bld4eTQ1SEtvbDZtVm95SGNzcDFEWXh3dVZudHNLTFI0UE5QaFVxM1AzendaZkZCaEdYREhFcHZHZU9jSyttc1hYRjY3NExaTnIzenhqTXV1aXk2RlUzc09OanVMWFQ2Mk5jeHRpMnllT2VVUXNlRytGU0d1TnZua3BIWi9Ybm80cU16UDZXWGplQWdxbnZVeG85UEc2UE56dXgrdktOdmdRb2R0SFFEMmxIVC9HYng5dVUzZUZJTkhEanB0MjdOa1J1RHY3b3h3b3NMaks2OE9QUG10ekRmYjFsS0tKQ3NGUHhFUkdWWHJad1VWQkorZzh0ZFRwODFkRjExK2VYVGk3MmUzcWNqQ0ozSEgwYTRXNWdZWG5zZktneUQ1ekNtSHZTVXVUWEZZM1ZMVkthdjN1dDBudys5REcwTjg3dmtZRlExakY3VGZ0c3dtT3hWK2ZDRE95VXFQLzNOcmhIY3NEL0cxTjJKdFU0ZmZ2ZHBtZXByQjQwY2RGdWFaaExwa2w4L2VFV0ZmaWN1amgzci9YWnFYWTNEL3FxQ2I2WDByYkhaZmRMaHppVTFXQ254bmo4TUhOclIzT3YzdDYwSWN2K0xpZXQyM05PbkowbWttUzdmMy90aUxOVDUvKzB3d3gzWjlvVVhjZzRPWE8zK29NaXZUNEk3Rk5pY3JQWDU5c3YyY2FxTkJjTjArMzJMN2ZLdlBLZG9kNWFVWmZIalQrT2prS2pLU0ZQeEVSR1RVR01CYkZ0cHR0MzluZlloL2VDN2FyYUhGUkxiam5FTmR5L3F3VGJNdFptVUdsWTAvdmlITXQzYkhxV3dJdW44K2Y4YnROdFYxVVY1UUVXbnRUbnFwMXVkU3JjK01ESU9WTTRMN1ByNDF3bis4RnVYYzFlQytWZ2N2dTVUV2FCdUk0WkllTWZqVEcwUDh5NHN4YXNhZ0o5S2lQSk83bDlxVTEvczhmOXJGOWVGUW1jZjZRcFBDTElPU0dwL2JGOW5jdWRpbXBNYm5pZU1PZjdLdGU3REtTakhhcGhzbmtwZG1VSkJwOEZlM1JDaXY5L254QVlkYkZscmN1eUxFamZNczlwUjRIT3ZTTFhkV3BvSG5XengyS040VzFIcnpWMitKY0xMUzQ2Y0hlLytVb25WS2JGNmF3WnlwQnZzdmVaMDY1VTRKd1VlM2hJazZRYWZlcnBIOGtZTnhWaFdZdkdkTmlPTlh2TFpxWUcreVV1RFBid3kxZFY0VlNXWUtmaUlpTW1wdW5HY3hOOXZnY3AzUGErZGQzclhLNXBQYkkzeHBSM1RRNjNMR205WW1GRVZURGQ2L1BvVHJ3NTRTbCt0blcvenQ3UkYrZENET2puTXVQOWpmK1NMWUFCWlBNM0Y5T2xWQld3T3lBVHg3eXVXbStSYWZ2am5DUTN2aXZGN2NmbFg4ZkMvVFRXVndwcWViL05tTllUNy9VcXpYYnF2aFBtWUl0dDV2OWRHd0NJSjFjMU5URGY1Z1N4alhnMi92anJmdGwvZjQwVGpucjFuVU5QdThiMTJJV3haWVZEUUVHNk03WHRDc0pXSzNCNWlNU1BCNlZUMXMrZzdCSHBSaEMzYWNjL25obTNGaUxsUTJlSHgwUzVoclRUNFA3NDJSMHRLZ3FIV05iRjZhd2FFeWp5YW5mZVAzM3ZoQVU4enYxMk1CTmhjRjM2UjlIYlpRS2NndytNam1NRE15RFA3cnRSaFJ4eWMvM1NBOUVuVFZUUThILzcxYzY3TWkzK0NERzBQODh3dXhYcmQxVEF2RG45MFlabHE2dG5DUXlVSEJUMFJFUmtWZVd2dFVzcDhjaUhPb0xOZ2piT3NjaTgvZGxjSVR4eDEyRmlkSDZXL3RUSk1QYmd5VGFzTkRlNE9ndDcvVTVjRU5ZUjVjSDJKdFMrdjZqbUZpVVo1SmVoaE9WWGF1Y2p5NEljVGlQSlBENVVGempGMFhIZjVrVzRRUGJRcFJrR2trN09Bb3cyZFdsc25mM2g3aHEyL0VPRlBWUFVhc3lEZjV4STM5bSs2NGRZN0Yxam05Sjc5alZ6eDJGcnRrUm9LcVZzY3B3bWV2K2tSc2owL2RIRFFrT2xNVmJJZlNXcEdzYVBCWmtXL3k0UG9RTmMxKzI1cTY4MWQ3amo4LzJCOGpOODNnMlZQQm0rNnVKVGIzcjdTSk92RC9YZ21tbExxK2p3L2N2dGhtNVF5UDdGU0Q0bjZzV1IyczY0c3NYQjhPZEpqbWVYMlJ4ZXlXYnNDOVRTOXRqQWZyZFJma210eXgyRzdiUTdDcitUa0dmN2dsek5RRWF4ZEZrcFdDbjRpSWpMaXBLZkRKbThLa2g0UHBhcTFOTTc2OU8wNUZ2YzlibDluOHh1cmdUMVBMZGRybUlvdDVPVUVUR045dmJ6MXZtVUZEQ2RzTWJyOSt3ZTExUGMrU2FXYXZlM05sdFZ6NHZXOWQ5MzM4QUpvZG4wY090bDg4aGkzSVRUTVM3cWVYbFJMc2E3YWw1Y0wxZS91QzBBZEJrNHJ6MTZMOHdlWXdhd3BNUG50N2hLKy9FZWQweTRYOW1wa3QwenhiR3Q2RUxmandwakRYelRJcHIvZjV4czRnSlo2OTZ2UFBMMFQ1NVBZSTl5eTFtWlp1OEsxZDhVN05ZR1prQk1lYUtIditqWGRUVXczK1ludVkvOWtkWitmRnpvR25yTTd2dHRYQVVGUTIrdXkrNk5JWTk5blhaWXVRMW02VzA5TU5mblhjNFJkSG5MWnFJTUNUeHgwS3N3eTJ6QW4yL1l1NlFaT1h2YVU5dnhIMlgycC9qZHNYMlR5d3lxWXBEbDk2SmRaV29XdDJnb3J5OXZrV2EyZWFIQ3J6T0ZJK01zR3ZNTXVnSU1QZzJCV3ZVME9tRjg0NHpNc3hxVzMycVduMnFZdENiYk5QYmNzMkVUWE5QdlhSb0dLYWxRTC9jRmNLOTY2d2VmMkMwMjFyam0xekxYNzdPaHM3VVp0ZmtTU200Q2NpSWlOdTh4eWJ2TFJnaXF1Nkw1TUFBQTRMU1VSQlZHZHJnR24xK0RHSDF5NEVGNVdyQ2l3S01vS0xzZW5wQnRQVCs3NHc2enBsc3F0Wm1RYmIrOUd0NzhaNWlSOVRINFBpYXArM0xyVnBpdnZrVERGSUQ5TnAzVk5PcXNIZFMyMXVtQnRNbTZ0cTlQbjI3amdudW5RdHJXencrYWNYb2p5NFBzU1dPUmFmdWpuTXd5M2hjTzNNNFBXUFgvRlluR2Z5NElZUStla0dsMnA5dnJTamMzWHdjcDNQdjd3WTVTKzJoeW1hYXBJYWdrOXNpMkJiNExoUTBMS3U4R0sxMXZ3TkY5czArTDNydzZ5YkZVeUpiSzJ5VlRiNlBIbGkrS3V1WFVNZkJHdmd2dkpxRE51azAvck9WbFdOUHYvOHd1RG5UTDkrd1dIVGJJdHY3WTVSMXFXajdnL2ZqUFBETjBlK2sxQkpqYzgvUEJmRjZoTEthcHJoaXp2NmQyNDF6ZkRkUFhHcUd2MU9vUzhyQlg1emJZaU5oZXJlS1pPVGdwK0lpSXk0WjA0NkxNb3orZjYrZU1KdEZhb2FmWDUyMk9Gbmh4ME1naTBmd2hhRUxBUExBTU1JMWhlMWJySGwrOEc2SWMrSEszMDBjSGpwck11cjV3ZGYrdklKdG1TWW1Xa0FCbkVQVGxkNW5RS240L21zS2dpcWJFK2RjUGpsVWFmVGRNMk9IQy9ZN1B0aWpjODlTMjFPVndZYlorOHBjZGsyMStaTWxjZmJsdG5rcHh2c0xmWDR6cDVZd3M2ZFYrcDkvdVhGR0s0WFZEOXFtbjFXdDR3aDVzTE9peTR2bjFQSmI3aHRLTFJZa1cveGs0UHQxZHpSMU5mN3ZTOFhydmw4K05IRTNXcnFZL0M1NXdlNGMzMC9mT3l4Z1hYSE9YL05oMTVYNS9WdGQ0ZjFnUVp3eTBLTGQ2NE1rYW9yWDVuRUROLzNoL2FiSlNJaUUwWlBGM3d5ZE5QVERacmpmcmRwWmIxSnNlblUwZFF5Z3FscUJyQmloc25oQWU0alp4Qk1meDNNZm9RajRac1BwSXpLNjN6MWtSMmNMYWtDNEtQdjNzYUN3cnhSZWQzaWFwL0hqOFk3VFplVThXWGRUSk8zTHc5UjFNditoU0tUaFQ3M0VCRVJHUWFEcWNSMDNjYWlkYjJXRHdNT2ZhM1BHeStoYnpJb21tcndzYTFoQmNCeFNJRlBwRHNGUHhFUkVaRWhhQTJBSlRVK1R4NTMySFhSSGVKRVJSa015NEROY3l6dVhHeTNUTTBXa1k0VS9FUkVSRVNHUVdHV3dlOWRIK0tkSzIxK2ZjcGg1d1dYaHBIdmh6THBwWVZnVTVIRlc1ZUZtRG82czR0RkppUUZQeEVSRVpGaGxKZG04TjYxSVg1elRZZ1RGUjc3U29OOUhLdTF4SGJZWktYQWRiTXNycHRsc1dTYWlYWm1FT21iZ3ArSWlJaklDREFOV0RiZFpObDBrL2V1QzNIdXFzZmVraUFJVmpSb011aEFUVXN6V3NLZXlmeGNFMlU5a1lGUjhCTVJFUkVaWVFZd1A4ZGtmbzdKdTFmYmxOVDQ3RzJwQkpiVUtBVDJaRmFtd1hXRlFXVnZkcGFpbnNoUUtQaUppRXdpbVJFR3ROMkF5R0JsUnNaNkJPTmJZWlpCWVpiTnZjdHRHdUpRZk0yanVOcmpZclZQY2JWSFdaMlBONG55b0duQWpBeURvcWttczZjYXpKNXFNaWZiSkMwMDFpTVRTUjRLZmlJaWs4anNxU1pIeXRWeVhrYmU3S25tV0E5aHdrZ0x0VThKYmVWNFVGcnJjN0hhYS9rVDNHNXllam5RQkpGcUIrK1Axb0EzZTZySnJFd0RXMjhaa1JHbDRDY2lNb2tvK01sb1VmQWJHdHVFT1ZNTjVreTFBS3Z0NjNWUnFHejBxV3J3cUdyMHFXd0kvbFExK2xRMStFVGRzUnR6cTRnRnVXa0d1Vk1NOGpyK044MGtkNHFoYXJESUdGSHdFeEdaUkxiTnRYajJsS05Odm1WRVdRYmNPTS9xKzRFeVlCa1J5SWdZek10Ty9QM3RHZ3diWWhCMWZHSXV4QnlJdVVFNGJMdnRFTnpuK3NRY2lIc1FNaUZzUTlneUNGc1FhYjF0QjZHdTlYYTQ1WFo2QlBMU1RQS21HT1NtR2FTSFIvbWJJaUw5b3VBbklqS0p6TWd3dUh1cHplTkhrMkMrbUl4Yjk2Nnd5VTlYSTQ2eDBGY3dGSkhKUy9Nd1JFUW1tYmN1MVVXNWpKeWlxUVozTGRIbnlpSWk0NDJDbjRqSUpHT2I4RHZyMVNwUGhwOEJmR0JEV0p0cGk0aU1Rd3ArSWlLVDBKSnBKbDkvVndyM0xMVzFDYklNbVFIY3RjVG1hKzlLb1dpcTNsRWlJdU9SNW1LSWlFeFNsZ0gzcjdTNXZzamljSm5MbVNxUHMxVWUxYzFqUFRLWkNLYW13UHpjWUVQeVZRVVdzeklWK0VSRXhqTUZQeEdSU1c1V3BzR3NUUDN2UUVSRUpKbHBxcWVJaUlpSWlFaVNVL0FURVJFUkVSRkpjZ3ArSWlJaUlpSWlTVTdCVDBSRVJFUkVKTWtwK0ltSWlJaUlpQ1E1QlQ4UkVSRVJFWkVrcC83ZElpSWlJaU1vN3NHSkNvOHpWUjdWVFQ2MXpUNjFVWi9hWnFpTCtnQmtSQXd5VXlBellwQ1pZakExMVdCQnJzbVNhU1loZlV3dklzTkF3VTlFUkVSa21KWFUrQndwZHpsUzduR3l3c1B4ZW45OFZhTlBWU09BMytucnRnbUxwNW1zekRkWk9jTmlacVl4WW1NV2tlU200Q2NpSWlJeURGd2ZkaGE3UEhYQzRWS3QzL2NUK3NIeDRHaTV4OUZ5ajU4Y2RKaVZhWERYRXB0TlJSYVdNcUNJRElDQ240aUlpTWdRTkRudzBobUhaMDg1VkRlUDdHdVYxdnA4YTNlY254NktjL3RpbTFzVzJJU3RrWDFORVVrT0NuNGlJaUlpZzdTLzFPVjcrK1BVakhEZzY2cTZHUjQ1NlBEcmt3Ni92UzdFdWxsS2Z5TFNPd1UvRVJFUmtRR3Fidkw1M3Y0NGIxN3FZL0hlQ0t0cGh2OThQYzdhbVM2L3ZTN0UxRlROL3hTUnhCVDhSRVJFUlBySkIxNCs2L0xvd1RoTnpsaVBwdDJibHp4T1hJbnlHMnRDYkp0bm9mZ25JbDBwK0ltSWlJajBRM21keDNmMnhqbFZPVHlOVzRaYmt3TVA3WTN6MmdXSEQ2d1BrWitoZlNCRXBKMytSUkFSRVJIcGcrdjUvT2lBTTI1RFgwZW5Lb094dXQ3NEg2dUlqQjRGUHhFUkVaRmVlTDdQTjNmRk9WUTJ0dXY1QnVKUW1jYzNkOFh4ZklVL0VRa28rSW1JaUlqMHdQTjlIdDduc0x0azRvUytWcnRMUEI3ZTV5ajhpUWlnNENjaUlpTFNvOWN2ZU93NDU0NzFNQVp0eHptWDF5OU12TkFxSXNOUHdVOUVSRVFrZ2Jxb3p5TUg0Mk05akNGNzVHQ2N1cWlxZmlLVG5ZS2ZpSWlJU0FJL1ArSlFIeHZyVVF4ZGZTdzRGeEdaM0JUOFJFUkVSTG80ZjlYajViTVRkNHBuVnkrZmRUbDNWVk0rUlNZekJUOFJFUkdSRGp6ZjUrSDljWkpwY3FRUGZILy94SisyS2lLRHArQW5JaUlpMGtGSkRWeTRsa3l4TDNEK21rOXhkZktkbDRqMGo0S2ZpSWlJU0Fldm5VL2U5WERKZkc0aTBqc0ZQeEVSRVpFV2p1ZnpSbkh5ck8zcjZvMWlGOGRUMVU5a01sTHdFeEVSa1FuTndHaTdQZFM5eW91ci9hVG81Tm1UK2hpYTdpa3lTU240aVlpSXlJU1dtaEpxdTMyMXBtRkl4NW9Nb1dneW5LT0lkS2ZnSnlJaUloTmFibFphMisyekpaVkRPdGJacXVUZjh1QmlkZktmbzRoMHArQW5JaUlpRTlyR0ZYUGFidTg3ZHBHUzh1cEJIK3RFUmZLSG91TlhrdjhjUmFRN0JUOFJFUkdaMFBKek0xaTFzQUFJOXF2NytrOWZaZC94aTRNNlZtTXMrYWRCMWpZbi96bUtTSGVHN3c5MUdiU0lpSWpJMklyR0hQN3Q0ZWU1VnR2WTlyVkkyQ1kvSndQYjd2L24zUHVNRGZnZG1zVWtJOXVFcjkyZk10YkRFSkZScHVBbklpSWlTYUcydnBtSG45akYrVXRYQjMyTTZwbTM0bHVodmg4NGdhWGE4Slg3RlB4RUpodE45UlFSRVpHa2tKbWV3c2ZlY3hOM2JWMUdUdGFVUVIzRGNKdUdlVlRqVDI1YWNsYzBSU1F4VmZ4RVJFUWtLY1VkbDh1VnRjU2QvbS9JL3FOanFaeXJzVVp3VkdOdjdVeVRqMjhOai9Vd1JHU1UyV005QUJFUkVaR1JFTEl0aW1aa0QrZzVCWmZqbkt2cGYxQ2NpTEpTVlBFVG1ZdzAxVk5FUkVTa3hXU1lCcG1wNENjeUtTbjRpWWlJaUxSWU9pMzVMNDBtd3ptS1NIZjZ6UmNSRVJGcHNUalBJQytKcTM1NVV3d1c1eVh2K1lsSXp4VDhSRVJFUkZvWWhzR0d3b0UxZDBtMTRYZldoM2pMZ3M3UG01TnQ4SHZYaDFpWTIvbHlhK3NjaXc5c0NKRWVIdDVqOU1lV3VSYUdvZUFuTWhrcCtJbUlpSWgwc0duMndJTGY1amtXTjgyemVPKzZ6a0hzWFN0RFhEL2I0amZXdE84TGFCbndnUTBodHMyMWVNdENlMWlQTVJMbkppTEpROEZQUkVSRXBJT2lxUWFGV2YydmlwMnE5S2lOd3JFckhnMng5cS92ditRU2RXQmZhWHVYVU5lSEE1Yzk2bU53dE53YjFtUDBwVERMb0NCRDFUNlJ5VXI3K0ltSWlJaDBjZjZxeCtlZWo1RXNGMGtHOERlM2hwbWJyYy84UlNZci9mYUxpSWlJZERFM3grVFdoY2t6TGZMV2haWkNuOGdrcDM4QlJFUkVSQks0YjRWTmR1cFlqMkxvc2xQaHZwVURXd3NvSXNsSHdVOUVSRVFrZ1pTUXdYdlhEYkJ0NWpqMDNuVmhVbXl0N1JPWjdCVDhSRVJFUkhxd2JxYkpYVXNtYnJYc3JpVTI2MmJxY2s5RUZQeEVSRVJFZXZYQUtwdnQ4eWZlZXIvdDh5MGVXRFZ4UTZ1SURDOEZQeEVSRVpFK3ZHK2R6YWJaRStleWFkTnNrL2V0VStnVGtYWVQ1MTh3RVJFUmtURmlHZ1lmMmhoaXliVHhmK20wZW9iSmh6YUdNQTJ0NnhPUmR0ckhUMFJFUktTZmZPQ3BFdzQvUCt6Z2pyTXJLTXVBZTFmWTNMM1VScEZQUkxwUzhCTVJFUkVab09Kckh2KzlLMDVaM2ZpNGpKcVJZZkNSVFNHS3RGZWZpUFJBd1U5RVJFUmtFT0llL094UW5HZE91V002anRzV1dieHJWWWlRTXArSTlFTEJUMFJFUkdRSVNtcDhYanJyOE5vRmw2Z3pPcThac1dIckhJdnQ4MjBLc3pTeFUwVDZwdUFuSWlJaU1neWFIWGp0dk12elo1d1Jtd0w2Lzdkejl5Z05SRkVZaHM4a1lzWWlBY0dmMkFraUlsbUNsZnR2MHlqWVNpUUlNaFltcURNV3JzQVFtNC9uV2NDcDczc1A5ODZuVGQxZkhkVGQ1YmhhbjNZQ2Z5RDhBQUQyN0xrYmFybjZydVZMWDQvcnZyNzYzZVljanF0dVRrZTFtSTlyY1Q2cWk2bnRIckFiNFFjQThJOCsrNnFIZFY5UHIzMjlmUXpWYllicXRrTjFtNnIzN2U4eGJEcHBhdFpXelNaTnpkcW1qbythdWo0WjFlMlpoM3ZBZmdnL0FBQ0FjSzZSQUFBQXdnay9BQUNBY01JUEFBQWduUEFEQUFBSUovd0FBQURDQ1Q4QUFJQnd3ZzhBQUNDYzhBTUFBQWduL0FBQUFNSUpQd0FBZ0hEQ0R3QUFJSnp3QXdBQUNDZjhBQUFBd2drL0FBQ0FjTUlQQUFBZ25QQURBQUFJSi93QUFBRENDVDhBQUlCd3dnOEFBQ0NjOEFNQUFBZ24vQUFBQU1JSlB3QUFnSERDRHdBQUlKendBd0FBQ0NmOEFBQUF3Z2svQUFDQWNNSVBBQUFnblBBREFBQUlKL3dBQUFEQ0NUOEFBSUJ3d2c4QUFDQ2M4QU1BQUFnbi9BQUFBTUlKUHdBQWdIRENEd0FBSUp6d0F3QUFDQ2Y4QUFBQXdnay9BQUNBY01JUEFBQWduUEFEQUFBSUovd0FBQURDQ1Q4QUFJQnd3ZzhBQUNEY0R6VFZWZzNZbkxVcEFBQUFBRWxGVGtTdVFtQ0MiLAoJIlR5cGUiIDogIm1pbmQiCn0K"/>
    </extobj>
  </extobjs>
</s:customData>
</file>

<file path=customXml/itemProps369.xml><?xml version="1.0" encoding="utf-8"?>
<ds:datastoreItem xmlns:ds="http://schemas.openxmlformats.org/officeDocument/2006/customXml" ds:itemID="s:customData">
  <ds:schemaRefs>
    <ds:schemaRef ds:uri="http://www.wps.cn/officeDocument/2013/wpsCustomData"/>
  </ds:schemaRefs>
</ds:datastoreItem>
</file>

<file path=docProps/app.xml><?xml version="1.0" encoding="utf-8"?>
<Properties xmlns="http://schemas.openxmlformats.org/officeDocument/2006/extended-properties" xmlns:vt="http://schemas.openxmlformats.org/officeDocument/2006/docPropsVTypes">
  <TotalTime>0</TotalTime>
  <Words>7423</Words>
  <Application>WPS 演示</Application>
  <PresentationFormat>自定义</PresentationFormat>
  <Paragraphs>579</Paragraphs>
  <Slides>60</Slides>
  <Notes>57</Notes>
  <HiddenSlides>0</HiddenSlides>
  <MMClips>0</MMClips>
  <ScaleCrop>false</ScaleCrop>
  <HeadingPairs>
    <vt:vector size="6" baseType="variant">
      <vt:variant>
        <vt:lpstr>已用的字体</vt:lpstr>
      </vt:variant>
      <vt:variant>
        <vt:i4>20</vt:i4>
      </vt:variant>
      <vt:variant>
        <vt:lpstr>主题</vt:lpstr>
      </vt:variant>
      <vt:variant>
        <vt:i4>1</vt:i4>
      </vt:variant>
      <vt:variant>
        <vt:lpstr>幻灯片标题</vt:lpstr>
      </vt:variant>
      <vt:variant>
        <vt:i4>60</vt:i4>
      </vt:variant>
    </vt:vector>
  </HeadingPairs>
  <TitlesOfParts>
    <vt:vector size="81" baseType="lpstr">
      <vt:lpstr>Arial</vt:lpstr>
      <vt:lpstr>宋体</vt:lpstr>
      <vt:lpstr>Wingdings</vt:lpstr>
      <vt:lpstr>Helvetica Neue</vt:lpstr>
      <vt:lpstr>Helvetica Neue Medium</vt:lpstr>
      <vt:lpstr>Helvetica Neue Light</vt:lpstr>
      <vt:lpstr>Trebuchet MS</vt:lpstr>
      <vt:lpstr>Helvetica Neue</vt:lpstr>
      <vt:lpstr>黑体-简</vt:lpstr>
      <vt:lpstr>Trebuchet MS Bold</vt:lpstr>
      <vt:lpstr>Helvetica</vt:lpstr>
      <vt:lpstr>Calibri</vt:lpstr>
      <vt:lpstr>微软雅黑</vt:lpstr>
      <vt:lpstr>Arial Unicode MS</vt:lpstr>
      <vt:lpstr>思源黑体 CN Regular</vt:lpstr>
      <vt:lpstr>思源黑体 CN Bold</vt:lpstr>
      <vt:lpstr>Heiti SC Medium</vt:lpstr>
      <vt:lpstr>Alibaba PuHuiTi 3.0 55 Regular</vt:lpstr>
      <vt:lpstr>黑体</vt:lpstr>
      <vt:lpstr>Trebuchet MS</vt:lpstr>
      <vt:lpstr>26_BasicWhite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
  <cp:lastModifiedBy>昔年</cp:lastModifiedBy>
  <cp:revision>991</cp:revision>
  <dcterms:created xsi:type="dcterms:W3CDTF">2024-03-12T03:54:00Z</dcterms:created>
  <dcterms:modified xsi:type="dcterms:W3CDTF">2024-04-02T09:22:14Z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24E1F7B36E906A329FAF8A651292AEE7_42</vt:lpwstr>
  </property>
  <property fmtid="{D5CDD505-2E9C-101B-9397-08002B2CF9AE}" pid="3" name="KSOProductBuildVer">
    <vt:lpwstr>2052-12.1.0.16417</vt:lpwstr>
  </property>
</Properties>
</file>